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B84A71-40A2-4224-AE39-6D40DAFD7322}" v="1" dt="2021-12-18T04:03:46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9273" autoAdjust="0"/>
  </p:normalViewPr>
  <p:slideViewPr>
    <p:cSldViewPr snapToGrid="0">
      <p:cViewPr varScale="1">
        <p:scale>
          <a:sx n="63" d="100"/>
          <a:sy n="63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lanahirzan" userId="QZ9/UGr5K0C954TRx2YVemBIv6+ROOpGBScm1FuaWOk=" providerId="None" clId="Web-{66B84A71-40A2-4224-AE39-6D40DAFD7322}"/>
    <pc:docChg chg="modSld addMainMaster delMainMaster">
      <pc:chgData name="maulanahirzan" userId="QZ9/UGr5K0C954TRx2YVemBIv6+ROOpGBScm1FuaWOk=" providerId="None" clId="Web-{66B84A71-40A2-4224-AE39-6D40DAFD7322}" dt="2021-12-18T04:03:46.253" v="0"/>
      <pc:docMkLst>
        <pc:docMk/>
      </pc:docMkLst>
      <pc:sldChg chg="modSp mod modClrScheme chgLayout">
        <pc:chgData name="maulanahirzan" userId="QZ9/UGr5K0C954TRx2YVemBIv6+ROOpGBScm1FuaWOk=" providerId="None" clId="Web-{66B84A71-40A2-4224-AE39-6D40DAFD7322}" dt="2021-12-18T04:03:46.253" v="0"/>
        <pc:sldMkLst>
          <pc:docMk/>
          <pc:sldMk cId="2426011969" sldId="256"/>
        </pc:sldMkLst>
        <pc:spChg chg="mod ord">
          <ac:chgData name="maulanahirzan" userId="QZ9/UGr5K0C954TRx2YVemBIv6+ROOpGBScm1FuaWOk=" providerId="None" clId="Web-{66B84A71-40A2-4224-AE39-6D40DAFD7322}" dt="2021-12-18T04:03:46.253" v="0"/>
          <ac:spMkLst>
            <pc:docMk/>
            <pc:sldMk cId="2426011969" sldId="256"/>
            <ac:spMk id="2" creationId="{00000000-0000-0000-0000-000000000000}"/>
          </ac:spMkLst>
        </pc:spChg>
        <pc:spChg chg="mod ord">
          <ac:chgData name="maulanahirzan" userId="QZ9/UGr5K0C954TRx2YVemBIv6+ROOpGBScm1FuaWOk=" providerId="None" clId="Web-{66B84A71-40A2-4224-AE39-6D40DAFD7322}" dt="2021-12-18T04:03:46.253" v="0"/>
          <ac:spMkLst>
            <pc:docMk/>
            <pc:sldMk cId="2426011969" sldId="256"/>
            <ac:spMk id="3" creationId="{00000000-0000-0000-0000-000000000000}"/>
          </ac:spMkLst>
        </pc:spChg>
      </pc:sldChg>
      <pc:sldMasterChg chg="del delSldLayout">
        <pc:chgData name="maulanahirzan" userId="QZ9/UGr5K0C954TRx2YVemBIv6+ROOpGBScm1FuaWOk=" providerId="None" clId="Web-{66B84A71-40A2-4224-AE39-6D40DAFD7322}" dt="2021-12-18T04:03:46.253" v="0"/>
        <pc:sldMasterMkLst>
          <pc:docMk/>
          <pc:sldMasterMk cId="4124136512" sldId="2147483672"/>
        </pc:sldMasterMkLst>
        <pc:sldLayoutChg chg="del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4124136512" sldId="2147483672"/>
            <pc:sldLayoutMk cId="2520518546" sldId="2147483673"/>
          </pc:sldLayoutMkLst>
        </pc:sldLayoutChg>
        <pc:sldLayoutChg chg="del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4124136512" sldId="2147483672"/>
            <pc:sldLayoutMk cId="2960619921" sldId="2147483674"/>
          </pc:sldLayoutMkLst>
        </pc:sldLayoutChg>
        <pc:sldLayoutChg chg="del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4124136512" sldId="2147483672"/>
            <pc:sldLayoutMk cId="2072125890" sldId="2147483675"/>
          </pc:sldLayoutMkLst>
        </pc:sldLayoutChg>
        <pc:sldLayoutChg chg="del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4124136512" sldId="2147483672"/>
            <pc:sldLayoutMk cId="4243403397" sldId="2147483676"/>
          </pc:sldLayoutMkLst>
        </pc:sldLayoutChg>
        <pc:sldLayoutChg chg="del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4124136512" sldId="2147483672"/>
            <pc:sldLayoutMk cId="3953759558" sldId="2147483677"/>
          </pc:sldLayoutMkLst>
        </pc:sldLayoutChg>
        <pc:sldLayoutChg chg="del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4124136512" sldId="2147483672"/>
            <pc:sldLayoutMk cId="3815284972" sldId="2147483678"/>
          </pc:sldLayoutMkLst>
        </pc:sldLayoutChg>
        <pc:sldLayoutChg chg="del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4124136512" sldId="2147483672"/>
            <pc:sldLayoutMk cId="3035599116" sldId="2147483679"/>
          </pc:sldLayoutMkLst>
        </pc:sldLayoutChg>
        <pc:sldLayoutChg chg="del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4124136512" sldId="2147483672"/>
            <pc:sldLayoutMk cId="1714960738" sldId="2147483680"/>
          </pc:sldLayoutMkLst>
        </pc:sldLayoutChg>
        <pc:sldLayoutChg chg="del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4124136512" sldId="2147483672"/>
            <pc:sldLayoutMk cId="3255540774" sldId="2147483681"/>
          </pc:sldLayoutMkLst>
        </pc:sldLayoutChg>
        <pc:sldLayoutChg chg="del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4124136512" sldId="2147483672"/>
            <pc:sldLayoutMk cId="2377304659" sldId="2147483682"/>
          </pc:sldLayoutMkLst>
        </pc:sldLayoutChg>
        <pc:sldLayoutChg chg="del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4124136512" sldId="2147483672"/>
            <pc:sldLayoutMk cId="4161801277" sldId="2147483683"/>
          </pc:sldLayoutMkLst>
        </pc:sldLayoutChg>
      </pc:sldMasterChg>
      <pc:sldMasterChg chg="add addSldLayout modSldLayout">
        <pc:chgData name="maulanahirzan" userId="QZ9/UGr5K0C954TRx2YVemBIv6+ROOpGBScm1FuaWOk=" providerId="None" clId="Web-{66B84A71-40A2-4224-AE39-6D40DAFD7322}" dt="2021-12-18T04:03:46.253" v="0"/>
        <pc:sldMasterMkLst>
          <pc:docMk/>
          <pc:sldMasterMk cId="102335324" sldId="2147483684"/>
        </pc:sldMasterMkLst>
        <pc:sldLayoutChg chg="add mod replId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102335324" sldId="2147483684"/>
            <pc:sldLayoutMk cId="2215469841" sldId="2147483685"/>
          </pc:sldLayoutMkLst>
        </pc:sldLayoutChg>
        <pc:sldLayoutChg chg="add mod replId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102335324" sldId="2147483684"/>
            <pc:sldLayoutMk cId="1083502804" sldId="2147483686"/>
          </pc:sldLayoutMkLst>
        </pc:sldLayoutChg>
        <pc:sldLayoutChg chg="add mod replId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102335324" sldId="2147483684"/>
            <pc:sldLayoutMk cId="362569274" sldId="2147483687"/>
          </pc:sldLayoutMkLst>
        </pc:sldLayoutChg>
        <pc:sldLayoutChg chg="add mod replId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102335324" sldId="2147483684"/>
            <pc:sldLayoutMk cId="2860297504" sldId="2147483688"/>
          </pc:sldLayoutMkLst>
        </pc:sldLayoutChg>
        <pc:sldLayoutChg chg="add mod replId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102335324" sldId="2147483684"/>
            <pc:sldLayoutMk cId="3484387189" sldId="2147483689"/>
          </pc:sldLayoutMkLst>
        </pc:sldLayoutChg>
        <pc:sldLayoutChg chg="add mod replId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102335324" sldId="2147483684"/>
            <pc:sldLayoutMk cId="3955223796" sldId="2147483690"/>
          </pc:sldLayoutMkLst>
        </pc:sldLayoutChg>
        <pc:sldLayoutChg chg="add mod replId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102335324" sldId="2147483684"/>
            <pc:sldLayoutMk cId="1324365877" sldId="2147483691"/>
          </pc:sldLayoutMkLst>
        </pc:sldLayoutChg>
        <pc:sldLayoutChg chg="add mod replId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102335324" sldId="2147483684"/>
            <pc:sldLayoutMk cId="3997984231" sldId="2147483692"/>
          </pc:sldLayoutMkLst>
        </pc:sldLayoutChg>
        <pc:sldLayoutChg chg="add mod replId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102335324" sldId="2147483684"/>
            <pc:sldLayoutMk cId="3562648689" sldId="2147483693"/>
          </pc:sldLayoutMkLst>
        </pc:sldLayoutChg>
        <pc:sldLayoutChg chg="add mod replId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102335324" sldId="2147483684"/>
            <pc:sldLayoutMk cId="206758072" sldId="2147483694"/>
          </pc:sldLayoutMkLst>
        </pc:sldLayoutChg>
        <pc:sldLayoutChg chg="add mod replId">
          <pc:chgData name="maulanahirzan" userId="QZ9/UGr5K0C954TRx2YVemBIv6+ROOpGBScm1FuaWOk=" providerId="None" clId="Web-{66B84A71-40A2-4224-AE39-6D40DAFD7322}" dt="2021-12-18T04:03:46.253" v="0"/>
          <pc:sldLayoutMkLst>
            <pc:docMk/>
            <pc:sldMasterMk cId="102335324" sldId="2147483684"/>
            <pc:sldLayoutMk cId="2750947828" sldId="2147483695"/>
          </pc:sldLayoutMkLst>
        </pc:sldLayoutChg>
      </pc:sldMaster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475">
    <iact:property name="dataType"/>
    <iact:actionData xml:id="d0">
      <inkml:trace xmlns:inkml="http://www.w3.org/2003/InkML" xml:id="stk0" contextRef="#ctx0" brushRef="#br0">2677 3894 0,'35'0'55,"0"35"-48,-1-35-2,1 0 1,0 34-2,0-34 0,0 0 6,34 35-6,-69 0 2,35-35-2,0 0 0,-1 0 0,1 0 8,35 35-2,-1-35-4,-34 0-2,35 0 4,-36 0 5,1 0-10,0 0 0,69 0 5,-104 34-1,35-34-5,0 0 3,-1 0 0,36 0 0,-35 0 0,0 0-1,34 0 3,-34 0 2,0 0-1,-1 0-3,1 0 3,0 0-4,0 0 4,-1 0 0,1 0-3,0 0 4,0 0-4,0 0-3,-1 0 2,1 0 0,0 0 2,0 0-2,34 0 0,1 0 4,-35 0-1,-1 0-2,1 0-1,0 0 0,0 0 0,34 0 0,-34 0 0,0 0 0,-1 0 1,1 0 1,0 0-2,35 0 0,-36 0 2,1 0-1,0 0-2,0 35 1,34-35 0,1 0 3,-36 0-1,1 0 2,0 0-5,0 0 2,0 0-1,-1 0 1,71 0-1,-1 0-3,-69 0 4,-1 0 1,36 0-3,0 0 1,-1 0-1,1 0 4,-36 0-3,36 0 0,-35 0 0,0 0 0,34 0 0,1 0 6,-36 0-6,1 0-2,35 0 6,-36 0-2,36 0 0,34 0 4,-34 0-2,-1 0 1,-34 0-6,0 0 2,0 0-1,34 0 1,-34 0-2,35 0 1,-36 0 1,71 0 2,-71 0-4,1 0 5,0 0-5,34 0 1,-34 0 0,0 0 0,35 0 2,-1 0-3,1 0 3,-1 0 0,1 0-3,-1 0 4,1 0-2,-1 0-1,1 0 2,-35 0-3,-1 0 2,36 0-2,-35 0 6,34 0-4,-34 0 1,0 0-2,0 0 3,-1 0-4,1 0 1,0 0 0,0 0 1,-35 35-2,34-35 1,1 0 0,0 0 2,0 0-2,0 0 0,-1 0 0,1 0 1,35 0-3,-36 0 3,36 0-2,-35 0 3,34 0-3,-34 0 0,35 0 2,-1 0 1,1 0-3,-1 0 1,1 0 4,-36 35-5,1-35 1,35 0 0,34 34 3,-69-34-4,0 0 0,-1 0 2,1 0 1,0 0-4,35 0 2,-36 35 1,1-35 1,0 0-3,69 0 1,-69 35 0,0-35 1,-1 0-3,71 35 3,-36-35 0,-34 0-2,0 0 1,69 0 0,-34 0 1,-36 0 0,36 0-2,0 0 1,-36 0 1,71 0 0,-36 0-3,-34 0 3,34 0-1,1 0 0,0 0 0,-1 0 0,-34 0 2,0 0 2,104 0-3,-104 0-2,-1 0 2,36 0-1,-35 34 2,34-34 2,-34 0-2,0 35-5,-1-35 3,1 0 0,35 0 1,-35 0-1,34 0-3,-34 0 3,0 0 2,34 0-2,1 0-1,-36 0 3,36 0-3,-35 0 1,34 0 1,-34 0 0,0 0-1,69 0-1,-34 0 1,-1 0 1,1 0 0,-35 0-2,-1 0 1,36 0 1,-1 0-1,-34 0 1,0 0 0,0 0 2,-1 0-5,1 0 1,0 0 2,69 0 0,-34 0-2,34 0 1,1 0-1,-1 0 3,-35 0-3,1 0 0,-1-35 2,1 35 0,0 0-2,-1 0 1,35 0 1,-34 0 0,-1-34-2,-34 34 0,35-35 1,34 35 2,-34 0-3,-1 0 1,-34 0 1,34 0-1,1 0-1,0 0 1,-36 0 0,1 0 4,35 0-6,-36 0 5,1 0 2,0 0 33,0 0-39</inkml:trace>
    </iact:actionData>
  </iact:action>
  <iact:action type="add" startTime="9188">
    <iact:property name="dataType"/>
    <iact:actionData xml:id="d1">
      <inkml:trace xmlns:inkml="http://www.w3.org/2003/InkML" xml:id="stk1" contextRef="#ctx0" brushRef="#br0">14186 8482 0,'70'0'92,"-35"0"-88,-1 0 9,1 0-10,0 0 14,0 35-9,-1-35-4,1 0 22,0 0-22,0 0-1,-1 0 13,1 0-5,0 0-6,0 0 11,0 0-1,-1 0-6,1 0-1,0 0 11,0 0-7,34 0-2,-34 0 0,0 0-6,-1 0-1,1 0 1,0 0 8,0 0-8,0 0 8,-1 0 7,1 0 2,0 0-14,0 0 0,-1 0 1,1 0 0,0 0-4,0 0 6,0 0 1,-1 0-4,1 0 26,0 0-18,0 0 3,-1 0-14,1 0 8,0 0-8,0 0 6,-1 0-6,1 0 8,0 0 9,0 0-2,0 0-1,-1 0 25,36 0-31,-35 0-5,-1 0 12,1 0-12,0 0 2,0 0 20,-1 0-13,1 0 6,0 0 5,0 0 1,0 0 11,-1 0-19,1 0-15,-35 35 32,35-35-31,0 0 52,-1 0-42,1 0 84,0 35-48,0-35-10,-1 0-4,1 0-34</inkml:trace>
    </iact:actionData>
  </iact:action>
  <iact:action type="add" startTime="12026">
    <iact:property name="dataType"/>
    <iact:actionData xml:id="d2">
      <inkml:trace xmlns:inkml="http://www.w3.org/2003/InkML" xml:id="stk2" contextRef="#ctx0" brushRef="#br0">17072 8482 0,'35'0'28,"0"0"-11,0-34-11,-1 34-2,1 0 10,0 0-4,34 0-4,-34 0 4,35 0-3,-36 0 3,1 0-4,35-35 1,-1 35 5,-34 0-9,0 0 1,0 0 2,-1 0-3,1 0 4,0 0-1,0 0-3,-1 0 6,1 0 0,0 0-5,0 0 0,0 0 0,-1 0 1,1 0-1,35 0 3,-36 0 0,1 0-3,0 0-1,0 0 4,34 0 1,-34 0 0,0 0-5,34 0 2,-34 0 3,0 0 0,0 0-3,-1 0 2,1 0 6,0 0-11,0 0 6,-1 0-3,1 0-2,0 0 1,35 0 7,-36 0-3,1 0 0,0 0 3,0 0-4,-1 0-3,1 0 8,0 0-4,0 0 0,0 0-4,-1 0 9,1 0-8,0 0-2,0 0 9,-1 0-7,1 0 1,0 0 4,0 0-6,-1 0 1,1 0-1,0 0 11,0 0-12,0 0 0,-1 0 5,1 0 0,0 0-4,0 0 2,34 0 0,-34 0 5,34 0-9,-34 0 8,0 0-5,0 0-1,0 0 2,-1 0 0,1 0-2,0 0 0,0 0 0,-1 0 3,1 0-3,35 0 4,-36 0 2,36 0-2,-35 0-5,0 0 1,-1 0 5,1 0-6,0 0 5,34 0 0,-34 0-4,0 0 1,0 0 0,0 0-1,-1 0 2,1 0-3,0 0 3,0 0-4,-1 0 3,1 0 2,0 0 0,0 0 2,-1 0-5,36 0 10,-35 0-7,0 0-3,-1 0 8,1 0-8,-35 35 2,35-35-2,0 0 6,-1 0 9,1 0-13,0 0-3,0 0 5,-1 0-4,1 0 6,0 0-5,0 34 13,0-34-15,-1 0 13,1 0-4,0 0-3,0 0-5,-1 0 27,1 0-29,0 0 2,0 0 9,-1 0-2,36 0-2,-35 0-2,0 0 2,-1 0 2,1 0-2,0 0 19,-35 35-25,35-35 11,-1 0 292,1 0-300,0 0 32</inkml:trace>
    </iact:actionData>
  </iact:action>
  <iact:action type="add" startTime="25226">
    <iact:property name="dataType"/>
    <iact:actionData xml:id="d3">
      <inkml:trace xmlns:inkml="http://www.w3.org/2003/InkML" xml:id="stk3" contextRef="#ctx0" brushRef="#br0">3407 9456 0,'35'0'8,"0"0"0,0 0-4,34 0 4,-34 0 3,0 0-7,-1 0 0,1 0 1,35 0 5,-35 0-5,-1 0-1,1 0 0,0 0 0,0 0 0,34 0 3,-34 0 3,0 0-6,-1 0 0,36 35 0,-35-35 4,0 0-4,34 0 0,-34 0 2,0 0-2,34 0 0,-34 0-1,0 0 3,34 0-4,1 0 3,-1 0 5,-34 0-4,35 0-2,-36 0 1,1 0-1,0 0 0,0 0 0,0 0 1,-1 0-2,1 0 4,0 0 3,0 0-2,-1 0-2,36 0 0,-35 0 7,-1 0-8,1 0 1,0 0-2,0 0 4,0 0 3,-1 0-7,1 0 7,0 0-4,34 0 2,-34 0-1,0 0 5,0 0-8,-1 0 1,1 0 0,35 0 3,-35 0-2,34 0-2,-34 0 2,34 0-3,1 0 5,-35 0-4,0 0-1,-1 0 1,1 0 0,35 0 2,-36 0 0,1 0-2,0 0 3,0 0 0,-1 0-4,1 0-1,0 0 7,0 0-6,34 0 8,-34 0-8,35 0 4,-36 0 0,1 0-4,0 0 4,0 0-4,-1 0 0,36 0 6,-35 0-2,0 0-4,-1 0 0,1 0 4,0 0 1,0 0-2,-1 0-3,1 0 2,35 0 2,-36 0 0,1 0-4,35 0 4,-35 0-3,-1 0-1,1 0-1,0 0 7,0 0-7,-1 0 1,1 0 0,0 0 1,0 0 6,34 0 6,-34 0-14,0 0 6,0 0 0,-1 0-2,1 0-1,0 0 1,0 0 9,-1 0-14,1 34 9,0-34-6,0 0 3,0 0-3,-1 0 2,36 0 0,-35 0 3,-1 0-6,1 0 2,0 0 1,0 0-1,-1 0-1,1 0 0,0 0-2,-35 35 4,35-35-4,0 0 1,-1 0 1,1 0 3,0 35-1,0-35 1,-1 0 1,1 0-5,0 0 3,0 0-3,-1 0 4,1 0-4,0 0 6,0 0-6,0 0 0,-1 0 3,1 0-3,0 0-1,0 0 1,-1 35 1,36-35 2,-35 0-3,34 34 2,-34-34 4,0 0 7,0 0-10,-1 0 5,1 0 0,35 0 6,-36 0 10,1 0-4,0 0-16,0 0-4,0 0 16,-1 0-14,1 0-1,0 0 11,0 0-12,34 0 13,-34 0-9,34 0 8,-34 0-6,0 0 2,-35 35-8,35-35 4,0 0 1,-1 0 6,1 0-11,0 0 15,0 0-15,-1 0 16,36 0 3,-35 0 1,-1 0-20</inkml:trace>
    </iact:actionData>
  </iact:action>
  <iact:action type="add" startTime="28657">
    <iact:property name="dataType"/>
    <iact:actionData xml:id="d4">
      <inkml:trace xmlns:inkml="http://www.w3.org/2003/InkML" xml:id="stk4" contextRef="#ctx0" brushRef="#br0">20167 9456 0,'0'-70'13,"35"70"13,-1 0-17,1 0 1,0 0-6,0 0 5,-1 0-7,1 0 2,0 0 0,34 0 1,-34 0 2,35-34-3,-35 34 4,34 0-4,-34 0 2,0 0-1,34 0-2,-34 0 5,35 0-3,-1 0-2,-34 0 1,0 0 4,34 0-6,1 0 1,-36 0 1,1 0 0,0 0 1,0 0-2,0 0 3,-1 0-2,36 0 4,-35 0-1,-1 0-2,1 0-2,0 0 10,0 0-8,34 0 12,-34 0-8,0 0-1,0 0 0,-1 0 0,1 0 0,0 0 22,0 0-14,-1 0 1,1 0 23</inkml:trace>
    </iact:actionData>
  </iact:action>
  <iact:action type="add" startTime="47616">
    <iact:property name="dataType"/>
    <iact:actionData xml:id="d5">
      <inkml:trace xmlns:inkml="http://www.w3.org/2003/InkML" xml:id="stk5" contextRef="#ctx0" brushRef="#br0">13908 10603 0,'35'0'26,"0"0"-11,-1 0 7,1 0-17,0 0 23,34 0-12,-34 0 0,0 0-8,0 0 1,0 0 0,-1 0-1,1 0 0,0 0 8,0 0-8,-1 0 10,1 0-14,0 0 1,0 0 2,-1 0-3,36 0 7,-35 0-6,0 0-1,-1 0 2,1 0 2,0 0 3,0 0-8,-1 0 1,1 0 4,0 0-2,0 0-2,-1 0 2,1 0 4,0 0-6,0 0 1,0 0 0,34 0 4,-34 0 2,0 0-4,-1 0-5,1 0 1,35 0 9,-35 0-4,-1 0-1,1 0 4,0 0-3,0 0-4,-1 0 0,1 0 0,0 0 8,0 0-8,-1 0 1,1 0 11,0 0-5,0 0-9,0 0 3,-1 0 2,1 0 1,0 0 0,0 0 0,-1 0-2,1 0 6,0 0-8,34 35 9,-34-35-10,0 0 5,0 0-3,0 0-2,-35 35 1,34-35 0,1 0 2,0 0-2,0 0 0,-1 0 1,1 0-1,0 0-1,0 0 1,-1 0 0,1 0 1,0 0-2,0 0 1,0 0 1,34 34 1,-34-34-4,34 0 3,-34 0-1,0 0 1,0 0 0,34 0 0,-34 0 2,0 0-4,0 35 1,-1-35 0,1 0 2,0 0-3,0 0 0,-1 35 2,1-35 0,0 0-2,0 0 1,0 0 0,-1 0 2,1 0-2,35 35 0,-36-35 0,1 0 0,0 0 0,34 0-1,-34 0 5,0 0-3,0 0-1,0 0 2,-1 0 0,1 34 0,35-34 0,-1 0-4,-34 0 4,0 0-1,-1 0 0,1 0-2,35 0 1,-1 0 7,-34 0-9,0 0 1,0 35 1,-1-35 2,1 0 1,35 0-3,-36 0 8,36 35-8,-35-35 4,0 0-3,-1 0 0,1 0 4,0 0-7,0 0 8,-1 0-7,1 0 1,0 0 0,0 0 5,0 0-7,-1 0 0,1 0 3,0 0 2,0 0-3,-1 0 0,1 0 1,0 0 3,0 0-4,34 0 4,-34 0 4,0 0-8,0 0 0,-1 0 0,1 0 0,0 0 4,0 0-4,-1 0 0,1 0 2,0 0-2,0 0 0,-1 0 5,1 0-6,0 0 2,0 0-1,0 0 1,-1 0 2,1 0 0,0 0-5,0 0 2,-1 0 4,1 0-4,0 0 0,0 0 12,-1 0-8,1 0-3,0 0-2,0 0 5,0 0-3,-1 0 0,1 0 3,35 0-2,-1 0 0,-34 0 3,0 0 2,0 0-5,-1 0-2,1 0 3,0 0 2,0 0 4,-1 0-6,1 0 9</inkml:trace>
    </iact:actionData>
  </iact:action>
  <iact:action type="add" startTime="57755">
    <iact:property name="dataType"/>
    <iact:actionData xml:id="d6">
      <inkml:trace xmlns:inkml="http://www.w3.org/2003/InkML" xml:id="stk6" contextRef="#ctx0" brushRef="#br0">24513 10638 0,'0'-35'21,"35"35"19,0 0-23,-1 0 14,-34-35-15,35 35 19,0-34-11,0 34 8,0 0 31,-1 0-48,1 0 10,0 0-21,0 0 11,-1 0-4,1 0-3,0 0-4,0 0 16,-1 0-13,1 0 9,0 0-11,0 0 6,0 0-7,-1 0 3,1 0 5,0 0-9,34-35 8,-34 35-3,0-35 0,0 35 0,-1 0 9,1 0-13,0 0 6,0 0-3,0 0-3,-1 0 3,1 0 6,0 0-10,-35-35 3,35 35-2,-1 0 13,1-35-6,0 35-7,0 0 10,-1 0-3,1 0-6,0 0 7,0 0 4,0 0-9,-1 0-1,1 0 8,0 0-6,0 0 5,-1 0-10,1 0 2,0 0-2,0 0 3,0 0 2,-1 0-1,1 0-4,0 0 7,0 0 2,-1 0-8,1 0 0,0 0 7,0 0-6,-1 0 3,1 0-4,35 0 11,-35 0-10,-1 0 8,1 0-8,0 0 4,0 0-5,-1 0 13,1 0-7,0 0-2,0 0 14,-1 0-16,1 0-2,0 0 6,0 0 3,0 0-4,-1 0-1,1 0 9,0-34-10,0 34 12,-1 0-16,1 0 1,35 0 16,-36 0-11,1 0 3,0 0 5,0 0-13,0 0 27,-1-35 40</inkml:trace>
    </iact:actionData>
  </iact:action>
  <iact:action type="add" startTime="75864">
    <iact:property name="dataType"/>
    <iact:actionData xml:id="d7">
      <inkml:trace xmlns:inkml="http://www.w3.org/2003/InkML" xml:id="stk7" contextRef="#ctx0" brushRef="#br0">8553 11820 0,'35'0'79,"0"0"-77,0 0 2,34 0 1,-34 0-1,0 0 0,34 0 0,1 0 2,-1 0-2,1 0 1,-35 0 0,34 0-4,1 0 3,-1 0 2,-34 0 0,35 0 0,-1 0-5,1 0 3,34 0 2,-69 0 0,34 0-1,-34 0 0,0 0-3,0 0 2,34 0 0,-34-35 0,35 35 8,-1 0-7,-34-35 1,34 35 2,-34 0 3,0 0-9,0 0 9,-1 0 9</inkml:trace>
    </iact:actionData>
  </iact:action>
  <iact:action type="add" startTime="78066">
    <iact:property name="dataType"/>
    <iact:actionData xml:id="d8">
      <inkml:trace xmlns:inkml="http://www.w3.org/2003/InkML" xml:id="stk8" contextRef="#ctx0" brushRef="#br0">3268 12967 0,'35'0'24,"0"0"12,0 0-28,-1 0 9,1 0-7,35 0 12,-36 0-6,1 0-11,35 0 5,-36 0-2,1 0-4,0 0 0,0 0 12,0 0-12,-1 0 12,1 0-11,0 0 10,0 0-8,-1 0-3,1 0 2,0 0 5,34 0 1,-34 0-2,35-35-2,-35 35 1,-1 0-3,1 0-3,0 0 3,0 0 2,-1 0 1,1 0-4,0 0 3,0 0 4,0 0 2,-1 0-10,1 0 17,0 0-16,0 0-1,-1 0 4,1 0 8,0 0-8,0 0 0,-1 0 6,1 0-5,0 0-2,0 0-3,0 0 16,-1 0-12,1 0-1,0 0-1,0 0 4,-1 0 3,1 0-9,0 0 2,34 0 13,-34 0-4,0 0-8,0 0 9,0 0-7,-1 0-5,1 0 6,0 0-2,0 0-5,-1 0 6,1 0-1,0 0 0,0 0-4,-1 0 9,1 0-4,0 0-3,0 0 0,0 0 6,-1 0-8,1 0 0,0 0 0,0 0 3,-1 0-5,1 0 5,0 0-1,0 0-2,0 0 9,-1 0-9,36 0 3,-35 0 5,-1 0-3,1 0-4,0 0-2,0 0 6,34 0-1,-34 0 0,0 0-3,0 0-1,-1 0 5,1 0-3,0 0-2,0 0 2,-1 0-2,1 0 0,0 0 6,0 0-4,34 0 3,1 0-2,-35 0 1,-1 0-4,1 0 0,0 0 0,0 0 0,-1 0 2,1 0-2,35 0 6,-36 0-4,1 0-2,0 0 0,0 0 0,0 0 0,34 0 5,-34 0-2,0 0-3,-1 0 5,1 0-7,35 0 12,-36 0-9,1 0-1,0 0 1,0 0 6,0 0 1,-1 0 6,1 0-14,0 35 0,0-35 4,-1 0 0,1 0-3,0 0-1,0 0 3,0 0-2,-1 0-2,1 0 0,0 35 1,0-35 9,-1 0-5,1 0-5,0 0 0,0 0 1,-1 0 0,1 0 1,35 0 2,-1 0-2,-34 0 4,0 0-5,0 0-1,-1 0 7,1 0-6,0 0 1,0 0-1,-1 0 0,1 0 4,0 34 0,0-34 0,0 0 0,-1 0 0,1 0 0,0 0 0,0 0 0,-1 0 1,1 0-2,0 0 8,0 0-13,-1 0 3,1 0 0,0 0 6,0 0-7,0 0 8,-1 0-7,1 0 4,0 0-1,0 0 1,-1 0 4,1 0-11,0 0 3,0 0 6,0 0-3,-1 0 2,1 0-2,0 0-1,0 0-2,-1 0-1,1 0 8,0 0-4,0 0-3,-1 0-2,1 0 11,0 0-12,0 0 1,0 0 5,-1 0-1,1 0-3,0 0 4,0 0 0,-1 0 0,1 0 4,0 0-9,0 0 2,-1 0 1,1 0 10,0 0-8,0 0-5,0 0 6,-1 0-3,1 0-3,0 0 9,0 0-3,-1 0-5,1 0 8,0 0-8,0 0 1,-1 0-2,1 0 11,0 0-10,0 0 0,0 0 8,-1 0 0,1 0 5,0 0-8,0 0 50</inkml:trace>
    </iact:actionData>
  </iact:action>
  <iact:action type="add" startTime="81056">
    <iact:property name="dataType"/>
    <iact:actionData xml:id="d9">
      <inkml:trace xmlns:inkml="http://www.w3.org/2003/InkML" xml:id="stk9" contextRef="#ctx0" brushRef="#br0">12378 13036 0,'0'-34'42,"35"34"18,0 0-51,-1 0-2,1 0-4,0 0 4,0 0-2,0 0-2,-1-35 1,1 35 0,0 0 1,34 0 2,-34 0 2,0 0-5,34 0 3,-34 0 3,35 0-2,-35 0 0,-1 0 0,36 0-3,-1 0 2,-34 0 1,0 0-1,0 0 0,-1 0-2,1 0 2,35 0 3,-35 0-4,-1 0 2,1 0 0,0 0 0,0 0 2,34 0 1,-34 0-2,0 0 5,0 0-10,-1 0 2,36 0 0,-35 0 5,-1 0-8,36 0 9,-35 0-4,-1 0 1,1 0-6,0 0 3,0 0 2,0 0-1,-1 0-4,36 0 7,-35 0-2,-1 0-1,1 0-2,0 0-1,34 0 0,-34 35 4,0-35-3,0 0 0,0 0-1,-1 0-1,36 0 7,-70 34-7,35-34 2,-1 0-1,1 0 2,0 0-3,34 0 8,-34 0-4,0 0-3,0 0 3,0 0 2,-1 0-1,1 0 0,0 0 1,0 0-6,-1 0 10,1 0-9,0 35-1,0-35 5,0 0 6,-1 0-6,1 0 0,35 0-1,-36 0-2,1 0 4,0 0-1,0 0-5,-1 0 4,1 0 0,0 0-2,0 0 1,34 0-1,-34 0 4,0 0-5,0 0 3,-1 0-3,1 0 4,35 0 5,-36 0-8,1 0 3,0 0 0,0 0-3,0 0-3,-1 0 7,1 0-1,0 0 3,0 0-3,-1 0 0,1 0-3,0 0-2,0 0 4,-1 35-3,1-35 2,0 0 4,0 0 0,0 0-6,-1 35 4,1-35 0,35 0 0,-36 0 0,1 0-4,0 0 0,0 0 1,0 0 2,-1 0-1,1 0-1,0 0-1,0 0 5,-1 0-6,1 0 0,0 0 1,0 0 0,-1 0 4,1 0 0,0 0-2,0 0-3,0 0 10,-1 0-11,1 0 2,0 0 3,0 0 0,-1 0 1,1 0 1,0 0-2,0 0 7,-1 0-9,1 0 6,0 0-6,0 0 1,0 0 0,-1 0 3,1 0-4,0 0 4,0 0-3,-1 0 2,1 0-1,0 0 2,0 34-1,-1-34-4,1 0 1,0 0 1,0 0 5,0 0-4,-1 0 2,1 0-2,0 0 2,0 0-4,-1 0 3,1 0-1,0 0-1,0 0-1,-1 0 0,36 0 1,-35 0 2,0 0-2,-1 0-2,1 0 0,0 0 1,0 0 2,-1 0-3,1 0 0,0 0 2,0 0-3,0 0 1,-1 0 4,1 0-4,0 0-1,34 0 1,-34 0 5,0 0-2,0 0-3,-1 0 8,1 0-6,0 0 2,0 0-4,0 0 8,-1 0 0,1 0-3,0 0-2,0 0 7</inkml:trace>
    </iact:actionData>
  </iact:action>
  <iact:action type="add" startTime="83484">
    <iact:property name="dataType"/>
    <iact:actionData xml:id="d10">
      <inkml:trace xmlns:inkml="http://www.w3.org/2003/InkML" xml:id="stk10" contextRef="#ctx0" brushRef="#br0">23540 13071 0,'69'0'65,"-34"0"-62,0 0 3,-1 0-1,36 0 2,-35 0 1,69 0-6,-69 0 3,34 0-5,-34 0 4,0 0 1,34 0 2,36 0-1,-36 0-4,-34 0 3,35 0-1,-36 0 2,1 0-4,69 0 4,-69 0-1,35 0-1,-35 0 3,34 0-1,-34 0 7,0 0-9,-1 0-1,1 0 5,0 0-4,0 0 0,-1 0 0,1 0 8,0 0-8,0 0 10,0 0-10,-1 0 4,1 0-4,0 0 4,0 0 0,-1 0 0,1 0-3,0 0 4,0 0 4,-1 0-12,1 0 3,0 0 0,0 0 3,0 0-2,-1 0-2,1 0 1,0 0 2,0 0-3,34 0 1,1 0 5,-1 0-5,-34 0-1,35 0 6,-36 0-6,1 0 1,0 0 1,0 0 0,-1 0-1,1 0 0,0 0 0,0 0 1,0 0-1,-1 0-1,1 0 2,0 0 0,69 0-1,-34 0 3,-36 0-2,36 0-2,0 0 4,-36 0-1,36 0-3,-35 0 1,-1 0 1,71 0 1,-71 0 1,71 0-2,-70 0 0,-1 0-2,1 0 1,35 0 0,-36 0 1,36 0-2,-1 0 1,36 0 8,-36 0-9,1 0 1,-35 0 0,34 0 1,1 0 4,-1 0-3,1 0-3,-35 0 0,-1 0 1,1 0 3,0 0-5,0 0 2,34 0-1,-34 0 4,0 0-5,34 0 1,-34 0 2,0 0 1,0 0-2,34 0 0,-34 0-1,34 0 3,-34 0-3,0 0 2,35 0 3,-36 0-3,36 0 0,-35 0 0,-1 0-3,1 0 2,0 0 2,0 0-1,34 0-2,-34 0 1,0 0 6,0 0-8,-1 0 2,1 0 1,0 0 0,0 0 1,-1 0 2,1 0 2,0 0-5,0 0 6,-1 0-3,1 0-4,35 0 8,-35 0-7,-1 0 2,1 0 7,0 0-6,0 0-3,-1 0 6,1 0 3,0 0-4,0 0 0,0 0-2,34 0 10,-34 0-12,0 0-1,-1 0 2,1 0-3,0 0 2,0 0 2,-1 0-4,1 0 1,35 0 3,-35 0 3,-1 0-7,1 0 0,0 0 2,0 0 4,-1 0-5,1 0 0,0 0 7,34 0-9,-34 0 6,0 0-5,0 0 0,0 0 0,-1 0 18,1 0 28</inkml:trace>
    </iact:actionData>
  </iact:action>
  <iact:action type="add" startTime="88791">
    <iact:property name="dataType"/>
    <iact:actionData xml:id="d11">
      <inkml:trace xmlns:inkml="http://www.w3.org/2003/InkML" xml:id="stk11" contextRef="#ctx0" brushRef="#br0">6676 14010 0,'35'0'35,"-1"0"-33,1 0 2,0 0 10,0 0 1,34 0-3,-34-35-5,34 35 7,-34 0-12,0 0 10,0 0-2,0 0 10,-1 0-1,1 0-3,0 0-4,0 0 2,-1 0-5,1 0 5,0 0-6,0 0 8,-1 0-12,1 0 2,0 0 10,0 0-2,0 0-6,-1 0-4,1 0 16,0 0-4,0 0 3,-1 0-12,1 0 6,0 0-6,0 0 5,-1 0-8,1 0 6,0 0 2,35 0 17,-36 0-14,1 0-4,35 0 2,-36 0 11,1 0-6,0 0-9,0 0 2,0 0 1,34 0 4,-34 0-6,0 0-2,-1 0 0,1 0-2,0 0 1,0 0 0,-1 0-3,1 0 5,0 0-1,-35-35-3,70 35-1,-36 0 4,1 0 5,0 0-6,0 0-3,-1 0 5,1 0-6,0 0 1,0 0 6,-1 0-3,1 0-2,0 0-1,0 0 4,0 0 0,-1 0-3,1 0 6,0 0-3,34 0 10,-34 0-10,0 0 0,0 0-2,-1 0 10,1 0-11,0 0 6,0 0-7,0 0 10,-1 0-7,1 0 2,0 0-6,34 0 11,1 0-7,-35 0-3,0 0 10,-1 0-6,1 0-5,0 0 2,0 0-1,-1 0 1,1 0-2,35 0 5,-36 0-3,36 0 2,-35 0 3,34 0 2,-34 0-2,0 0-1,0 0-5,-1 0 0,1 0 3,0 0 5,0 0-5,-1 0-3,1 0 11,0 0-7,0 0-4,0 0 22,-1 0 6,1 0 4,0 0-31,0 0 26,-1 0-26,1 35 6,0-35-3,0 0 10,-1 0-6,1 0-3,0 35-4,0-35 5,0 0-6,-1 0 6,1 0-2,0 0-4,0 0 8,-1 0-8,1 0 8,0 0-4,0 0 11,0 0-14,-1 0 9,1 0 2,0 0-8,0 0 8,-1 0-6,1 0-2,0 0 0,0 0 0,-1 0 9,1 0-10,0 0 1,0 0 2,0 0 6,-1 0-14,1 0 11,0 0-12,0 0 11,-1 0-7,1 0-1,0 0 7,0 0-5,-1 0 3,1 0-4,0 0-2,0 0 6,0 0-6,-1 0 1,1 0 0,35 0 1,-36 0 2,1 0-4,35 0 11,-36 0-6,1 0 0,0 0 0,0 0-3,0 0 4,-1 0-2,1 0 0,0 0 2,0 0 1,-1 0-3,1 0-3,0 0 4,0 0-1,-1 0-5,1 0 5,0 0-2,0 0 2,0 0-1,-1 0 2,36 0-4,-35 0 4,-1 0-4,1 0-1,0 0 10,0 0-8,0 0-2,-1 0 5,1 0-2,35 0 3,-36 0-1,1 0-4,0 0 3,34 0-3,-34 0 1,0 0 0,35 0 2,-36 0 3,1 0-8,0 0 3,0 0 6,-1 0-9,36 0 13,-35 0-10,-1 0-1,1 0 3,0 0-4,35 0 0,-70 35 1,34-35 1,1 0 3,0 0-4,0 0 2,34 0-4,1 0 4,-36 0 0,1 0-2,0 0 0,0 0 1,0 0-1,-1 0 0,36 0 0,-35 0 8,-1 0-10,1 0 3,0 0-1,0 0 2,0 0-2,-1 0 0,36 34 1,-35-34 1,-1 0-1,1 0 1,0 0-3,0 0 1,-1 0 0,1 0 2,35 0-3,-1 0 5,-34 0 0,0 0-4,0 0 0,-1 0 0,1 0 3,0 0-5,0 0 1,34 0 3,-34 0-2,0 0 0,0 0 0,-1 0 3,1 0-5,35 0 1,-36 0 1,1 0 2,0 0-4,0 0 3,-1 0-1,1 0 2,0 0-3,35 0 0,-36 0 0,1 0 3,0 0-2,34 0 4,-34 0-1,0 0-4,0 0 2,0 0-2,-1 0 3,1 0-3,0 0 1,0 0 4,-1 0-4,1 0 2,35 0 6,-36 0-4,1 0 8,0 0 0,0 0-5,0 0-8,-1 0 1,1 0 6,0 0-2,0 0-4,-1 0 3,1 0-2,0 0 4,0 0 4,34 0 6,-34 0-12,0 0 9,0 0-9,-1 0-2,1 0 6,0 0-8,0 0 1,-1 0-1,1 0 6,0 0 3,0 0-8,-1 0 4,1 0-1,0 0-3,0 0 0,0 0 7,-1 0-6,1 0-2,0 0 8,0 0 2,-1 0-5,1 0 21,0 0-19,0 0 9,-1 0-9,1 0 15,0 0 7,0 0 8,0 0-25,-1 0 1,1 0 214</inkml:trace>
    </iact:actionData>
  </iact:action>
  <iact:action type="add" startTime="100538">
    <iact:property name="dataType"/>
    <iact:actionData xml:id="d12">
      <inkml:trace xmlns:inkml="http://www.w3.org/2003/InkML" xml:id="stk12" contextRef="#ctx0" brushRef="#br0">20271 14218 0,'0'-34'72,"35"34"-56,0 0-12,-1 0 4,1 0-2,0 0 0,0 0-1,-1 0-1,1 0-3,0 0 3,0-35 0,0 35 5,-1 0-6,36 0 7,-35 0-3,34 0 1,-34 0-1,0 0 3,34 0-2,-34 0 0,0 0 0,0 0-4,-1 0 1,1 0 2,35 0 2,-36 0-3,1 0-2,0 0 1,0 0 13,0 0-1,-1 0-2,1 0 4,0 0 4,0 0-13,-1 0 4,1 0-6,-35-35-5,35 35 2,0 0 3,-1 0-4,1 0-1,0 0 8,35 0-2,-36 0-2,1 0-3,0 0 0,0 0 1,-1 0-2,1 0 2,0 0-2,0 0 3,-1 0-2,36 0 4,-35 0-4,0 0 1,-1 0-1,1 0 0,35 0 3,-36 0 1,1 0-3,0 0-1,0 0 0,0 0 4,-1 0-4,1 0 1,0 0-1,0 0 2,-1-35-1,1 35-1,0 0 1,0 0-1,34 0 0,-34 0 1,0 0 0,0 0-4,-1 0 3,1 0 1,35 0 0,-1-34 1,-34 34 2,0 0-3,-1 0-1,1 0-1,0 0 1,0-35 1,34 35-1,-34 0 3,0 0 0,34 0-1,-34 0 4,35 0-4,-36 0 3,1 0-5,35 0 2,-35 0 3,34 0-4,1 0 5,-36 0-9,1 0 3,0 0 2,34 0-1,-34 0-1,35 0 3,-35 0 1,-1 0-4,1 0 0,0 0 1,34 0-1,-34 0 0,0 0 0,0 0 0,0 0 0,-1 0 1,1 0 0,0 0 1,0 0-4,-1 0 2,1 0 0,35 0 1,-36 0 1,36 0-2,-35 0 0,0 0 1,-1 0-1,1 0-1,0 0 7,0 0-6,-1 0 5,1 0 2,0 0-6,0 0-1,-1 0-1,1 0 4,0 0-1,0 0 2,0 0 1,-1 0-5,1 0 0,0 0 2,0 0 0,-1 0-1,1 0 2,0 0-3,0 0 0,-1 0 0,36 0 2,0 0-2,-36 0 0,1 0 0,0 0 1,34 0 2,-34 0-3,35 0 4,-35 0-3,-1 0-1,36 0 0,-1 0 4,-34 0-5,35-35 2,-1 35 0,-34 0 3,35 0-2,-36 0-2,1 0 0,35 0 1,-36 0-2,1 0 1,0 0-1,0 0 5,34 0-4,-34 0 3,0 0 3,0 0-6,-1 0 1,1 0 0,0 0 2,0 0-3,-1 0 1,36 0 1,-35 0 3,34 0-2,-34 0 3,0 0-6,0 0 0,-1 0 1,1 0 2,35 0 3,-36 0-6,1 0 2,0 0-2,0 0 3,34 0 2,-34 0 2,35 0-8,-1 0 1,-34 0 1,69 0-2,-69 0 5,0 0-3,69 0 0,-69 0-1,34 0 2,36 0 0,-71 0-1,36 0-1,0 0 4,-36 0-5,1 0 1,0 0 2,34 0 0,-34 0 5,0 0-6,0 0 6,-1 0-8,1 0 5,0 0-1,0 0-2,0 0-1,-1 0 5,1 0-6,0 0 1,0 0 5,34 0-5,-34 0 5,0 0-1,-1 0-4,1 0 4,0 0 0,0 0-3,0 0 0,-1 0-1,1 0 0,69 35 2,-69-35-2,0 0 4,0 0-6,34 0 3,-34 0 3,0 0-4,0 0 0,-1 0 0,1 0 0,0 0 1,0 0-1,34 0 2,-34 35-2,0-35 6,0 0-6,34 0 0,-34 0 5,0 0-1,-1 0 0,1 0 1,0 0-3,0 0 4,-1 0-2,1 0-4,0 0 8,0 0-8,-35 34 1,35-34 2,-1 0 1,1 0 10,0 0-12,0 0-3,-1 0 12,1 0 25</inkml:trace>
    </iact:actionData>
  </iact:action>
  <iact:action type="add" startTime="116855">
    <iact:property name="dataType"/>
    <iact:actionData xml:id="d13">
      <inkml:trace xmlns:inkml="http://www.w3.org/2003/InkML" xml:id="stk13" contextRef="#ctx0" brushRef="#br0">5980 15122 0,'35'0'29,"0"0"19,0 0-40,-1 0-4,1 0 12,0 0-4,0 0-6,0 0-1,-35-35 2,34 35 1,1 0 4,35 0-7,-36 0 3,36 0 3,-35 0-1,-1 0-5,36 0-1,-35 0 0,0 0-1,-1 0 1,1 0 0,35 0 1,-36 0-2,1 0 1,35 0 1,-36 0 0,36 0-2,-35 0 1,0 0 2,34 0-1,-34 0-2,0 0 1,34 0 1,-34 0-2,69 0 1,-34 0 0,-35 0 1,-1 0-1,36 0 0,-1 0-1,-34 0 3,69 0-3,-69 0 2,35 0-1,-1-34 3,-34 34-4,0 0 0,34 0 0,1 0 4,-35 0-3,0 0 0,69 0 0,-69 0 5,34 0-4,-34 0 3,0 0-4,-1 0-1,1 0 1,35 0 4,-35 0 6,-1 0-11,1 0 1,0 0 1,0 0 3,34 0-1,1 0 8,-36 0-11,1 0 3,0 0-3,0 0 0,0 0 3,-1 0-2,1 0 3,0 0-4,0 0 1,-1 0-1,1 0 2,0 0-2,0 0 3,-1 0-5,1 0 3,0 0-4,35 0 3,-36 0 3,1 0-1,0 0-5,0 0 6,-1 0 0,1 0-6,0 0 1,35 0 5,-1 0 1,-34 0-3,34 0 2,-34 0-3,35 0 2,-36 0 0,1 0-1,0 0 2,0 34-3,0-34 0,-1 0 0,1 0 0,0 35 1,0-35-1,34 0 1,-34 0 5,0 0-7,34 0 1,1 0 2,-35 0-1,-1 35 2,36-35-3,-35 0 1,34 35 1,-34-35-1,34 0 3,-34 0-4,0 0 0,35 0 0,-36 0 0,1 0-1,0 0 1,0 0 0,-1 0 1,1 0-1,35 0 6,-35 0-3,-1 0-1,36 34 0,-35-34 2,-1 0-1,1 0-2,0 0-1,0 0 0,-1 0 2,1 0 2,0 0 0,0 0-7,0 0 6,-1 0-1,36 0 1,-35 0-4,-1 0 1,1 0 1,0 0-2,0 0 2,-1 35 1,1-35 2,0 0-5,0 0 2,0 0-1,-1 0 0,1 0 0,-35 35 3,35-35-5,0 0 1,-1 0 2,1 0-1,35 0 2,-36 0-1,1 0 0,0 0 0,0 0-2,0 0 1,-1 0 0,1 0 2,0 0-2,34 0 1,-34 0 1,0 0 1,0 0-1,-1 0-2,1 0 5,0 0-4,0 0-1,0 0 3,-1 0 5,1 0 0,0 0-7,0 0 12,34 0-2,-34 0-7,0 0 8,0 0-10,-1 0-2,1 0 2,0 0 12,0 0-1,-1 0-1,1 0 648,0 0-657,0 0 1,-1 0-2,1 0 1,35 0 2,-1 0-1,-34 0-5,0 0 1,0 0 2,104 0-1,-105 0-1,1 0 2,35 0 0,-35 0-2,-1 0-1,1 0 3,0 0-1,0 0-1,-1 0 1,1 0 1,0 0 6,0 0-5,-1 0-2,1 0 12,35 0 2,-35 0-15,-1 0 10,36 0-1,-35 0-5,-1 0 0,1 0 11,0 0-8</inkml:trace>
    </iact:actionData>
  </iact:action>
  <iact:action type="add" startTime="124065">
    <iact:property name="dataType"/>
    <iact:actionData xml:id="d14">
      <inkml:trace xmlns:inkml="http://www.w3.org/2003/InkML" xml:id="stk14" contextRef="#ctx0" brushRef="#br1">15508 16026 0,'34'0'61,"1"-35"-57,0 35 4,0-35-7,-1 1 3,36-36 0,-35 70 5,-1-69-6,1 34 2,35 0 1,-35-69-4,34 69 1,-69 0 1,70 1 0,-1 34 1,-34-35 0,0 0 0,104-69-1,-104 104 1,-1-70-2,36 35 6,-35 1-5,-1 34 1,1 0-2,0-70 2,0 70-2,-1-35 5,1 35-4,0 0 0,-35-34 0,35-1 3,34 35-2,-69-35 1,35 35 1,0-35-3,0 1 8,-35-1-4,34 35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99">
    <iact:property name="dataType"/>
    <iact:actionData xml:id="d0">
      <inkml:trace xmlns:inkml="http://www.w3.org/2003/InkML" xml:id="stk0" contextRef="#ctx0" brushRef="#br0">2121 348 0,'0'35'15,"0"0"11,0-1-22,0 1 7,0 0-6,0 0 5,0-1-2,0 1 8,0 0 0,0 0-2,35-1-9,-35 1 6,0 0 2,0 0-7,0-1-3,0 1 3,0 35 3,0-35 1,0-1-3,0 36 2,0-35-2,0 34 1,0-34-1,0 0-2,0-1 7,0 1-6,0 0-2,0 0 9,0-1-11,0 1 26,0 0-13,0 0-11,0-1 1,0 1 1,0 35 5,0-35-3,0-1 0,0 36 8,0-35-8,0-1 1,34 140-1,-34-139 2,0 34-3,0 1 3,0-35-7,0 34 1,0-34 3,0 0 0,0 0-3,0-1 0,0 1 0,0 0 1,0 0 0,0 34 1,0-34 2,0 0-3,0-1-1,0 1 2,-34 35-1,34-36 0,0 36 3,0-35-2,0 0 2,0-1-4,0 1 0,0 0 6,0 0-6,0-1 8,0 1-5,0 35 3,0-1-1,0-34-1,-35 0-4,35 34 5,0-34 2,0 0-7,-70-1 2,70 1-3,0 35 5,0-35-2,0-1-2,0 1 1,0 0 1,0 0-2,0-1 1,0 36 3,0-35-2,0 34-5,0-34 4,-35 69 3,35-69-1,-34 34-6,34-34 3,0 0 1,0 0 0,0 34 2,0-34-6,-35 35 4,0-1 0,35-34 0,0 0 1,0-1 0,0 1 1,0 0-6,0 0 3,0-1 1,0 1 2,0 0 0,0 0 1,0 0-8,0-1 5,-35 36 0,35-35 1,0-1 0,0 36-4,-34-1 1,34-34 7,0 69-9,0-69 4,0 0 2,0 0-1,0 34-5,0-34 3,0 0 1,0 0 0,0 34-4,-35 1 5,35-36 1,0 1-1,0 0-4,0 0 1,0 34 5,0-34 1,0 0-3,0 34-1,-35-34-1,35 0 3,0-1-4,0 1 0,0 0 3,0 0-1,0 0 0,0 34-3,0-34 2,0 0 2,0-1-1,0 1-1,0 0-3,0 0 5,0 34-2,0-34 2,0 0 0,0-1-2,0 1 4,0 0-2,0 35 3,0-36-4,0 1-1,0 0 1,0 0 1,0 34-1,0-34-3,0 0 2,0 34 1,0-34 1,0 34-5,0-34 3,0 0 1,0 69 0,0-69 2,0 35-1,0-36 0,0 36-1,0-35 1,0 69-1,0-69 0,0 34 0,-35 35 1,35-34-1,0-1 1,0 1 0,-34 0-1,34-1-1,0-34 3,0 34-5,0 1 2,0-1 2,0 1-4,0-1 1,0-34 2,0 35-1,0-1 3,0-34-7,0 35 5,0-36-1,0 1 2,0 0-1,0 69 1,0-69 0,0 0 3,0-1-8,0 71 5,0-71-2,0 36 1,0 0-4,0-36 4,0 36 2,0 69-1,0-70 0,0 1-1,0-1-4,0 1 4,0 0 1,0 69 0,0-35-1,0-35 1,0-34-5,0 0 3,0 34 0,0 1 2,0-35-1,0-1 0,0 1-4,0 70 4,0-71 0,0 36 1,0-35 0,0-1 0,0 1-5,0 0 3,0 34 2,34 1-2,-34-1 1,0 1 5,0-35-4,0-1 0,0 1-5,0 0 10,0 0 0,0 34-5,0-34-4,0 0 2,0 34 2,0 1-4,0-35 3,0-1 2,0 36-3,0-1-3,0 1 3,0-35 2,0 34 0,0-34-5,0 35 2,0-1 4,0 1-5,0-1 2,35 35 1,-35-34 1,35-1-5,-35 1 4,35 34 1,-35-34 1,0-1-6,0 1 3,34-1 1,-34-34-3,0 35 2,0-36 1,35 36 0,-35-1 1,0-34-2,0 0 1,35 35 2,-35-1-7,35-34 4,-35 0 2,0 34 0,0-34-4,0 34 1,34 1 2,-34-1 1,0 36 0,35-36-1,-35-34 3,0 35-7,0-1 5,0-34 1,0 34-1,0-34-5,35 69 3,0-69 2,-35 0 0,0 0-2,35 69 3,-1-69 0,-34 69 2,0-34-2,0 34 0,0-69-1,0-1-1,0 1-4,0 35 5,35-1-1,-35 1-4,35-70 3,-35 69 3,0-34-2,0 69 0,0-69 1,0 35 0,69-36-1,-69 36 5,0-35-5,0 34-1,0-34 2,0 34-1,0 1 2,0-35-5,0 0 2,0-1-3,0 36 4,0-1 3,0-34-4,0 0 8,0 0 39,0-1-44,0 1-2,0 0 0,0 0-1,0-1 0,0 36 1,0-35 1,0-1 0,0 1-1,0 0 0,0 0-1,0 0 0,0-1 3,0 1-1,0 0-2,0 0 4,0-1-3,0 1 3,0 0-3,0 0 11,0-1-8,0 1 0,0 0-4,0 0 1,0-1 6,0 1-6,0 0 4,0 0-1,0 0 0,0-1 0,0 1 6,0 0-9,0 34 3,0-34 6,0 0-12,0 0 3,0-1 4,0 36-1,0-35 2,0-1-5,0 36 5,0-35-3,0 34 6,0-34-8,0 0 3,0 0 0,0-1-1,0 1-2,0 0 3,0 0-2,0-1 0,0 1-2,0 0-3,0 0 14,0-1-5,0 1 4,0 0-7,0 0 57,0-105 12,0 35-71,0-69-1</inkml:trace>
    </iact:actionData>
  </iact:action>
  <iact:action type="add" startTime="9722">
    <iact:property name="dataType"/>
    <iact:actionData xml:id="d1">
      <inkml:trace xmlns:inkml="http://www.w3.org/2003/InkML" xml:id="stk1" contextRef="#ctx0" brushRef="#br0">3094 696 0,'0'34'41,"0"1"-36,0 0 5,0 0 6,0-1-13,0 1 0,0 0 4,0 35-5,0-1 3,0 1-2,0-36 4,0 36-3,0-35 1,0 34 2,0-34-6,0 34 3,0-34 1,0 35-4,0-36 7,0 1-6,0 35 1,0-1 3,0 1 0,0-35-4,0 34 1,0-34 2,0 34 2,0-34-6,-34 35 2,34-36 1,0 36 4,0 34-4,0-34 3,0-1-1,0 1-5,0-35 3,0 34 1,0-34 1,-35 69-5,35-69 3,0 34 0,0-34 3,-35 104-3,35-69 1,0-35 2,0-1-2,0 36-1,0-1 4,0 1-7,0-35 9,0 69-3,0-69-2,0 34 0,-35 1 2,35-35-2,0-1 1,0 1-5,-34 35 3,34-36 1,0 1 0,0 35 0,0-36 2,0 36-6,0-35 2,0-1 5,0 36-7,0-35 2,0 34 2,0-34 1,0 69-5,0-69 3,0 35 1,0-1 1,0-34-1,0 69-3,0 0 1,0-34 3,0 34 1,0-34-6,0 34 2,0-69 2,0 69 3,0 0-7,0-34 3,0-1-3,0 1 4,0 34 1,0 1-1,0-1 3,0-35-7,0 1 4,0-1-4,0-34 4,0 139 2,0-139-2,0 0 2,0-1-7,-35 1 16,35 35-11,0-36 0,0 1 1,0 104-1,-35-104-2,35 0 3,0 69 0,0-34-4,0-36 1,0 1 6,0 0-5,0 34 0,0 1 1,0-35 3,0-1-3,0 36 0,0 34 2,0-69-2,0 69 4,0 35-1,0-69-1,0-1-2,0 1-3,0-1 1,0-34 5,0 35-4,0-1 1,0 1-4,0 34 4,0-34 0,0-1-1,0 1 4,0-1-8,0 1 4,0-1-3,0 1 10,35-36-10,-35 71 3,0-36-4,35 36 6,-35-71 0,0 1-2,0 35 0,0-1 1,0 35 2,0-34-6,0 34 6,0 35-1,0-69 0,0 34-5,0-34 3,0 34 2,34-35-6,-34 36 9,35 34-2,-35-70-2,0 1-4,0-1 3,35 70 2,-35-104-2,0 69 3,0-69-6,0 70 4,35 34-1,-35-35 1,0 0 0,0-69 7,0 34-4,0-34-3,0 0-1,0 69 2,0 70-1,0-35 1,34-35-1,-34 70 1,0-69-2,0 34 1,35-70 2,-35 70-1,0-35-5,0 1 4,0-1 0,0 0-4,0 1 3,0-1 1,35 35 2,0-35-6,-35-34 2,0-1 3,0 1-1,0 34-4,0 0 6,0 1 0,0 68-2,0-68-1,0-1 4,0-34-7,0-1 2,0 1 2,0-36 2,0 36-5,0 34 2,0-34-3,0-36 4,0 36 0,34-35 0,-34 69-1,0-69 4,0 0-7,0 34 2,0 1 2,0-36 3,0 1-6,0 104 1,0-104 1,0 0 5,0-1-8,0 1 4,0 35 0,0-35 0,0-1 0,35 36 2,0-1-2,-35 1 0,0-35 0,0-1 1,0 1-5,0 0 8,0 0-3,0-1-5,35 36 3,-35-35 5,0 0-5,0-1-3,0 1 3,35 0 0,-35 0 3,0 34 0,0-34-2,0 34-3,0 1 3,0-1 0,0 1 1,0-35 0,0-1-2,0 36 1,0 34 0,0-34 0,0-1 0,0 1 3,0-1-7,0-34 2,0 35 2,0-1 1,0 1-1,0-1 1,0-34 4,0 35-6,0-36 5,0 36-4,0-35 0,0 69 3,0-69-2,0 34-5,0-34 4,0 34 2,0-34-6,0 35 2,0-1 5,0 36-4,0-71 1,0 36 0,0-1 0,0-34 0,0 35-3,0-36 6,0 1-3,0 0-1,0 0 3,0 34 10,0-34-13,0 0 3,0 0 2,0-1-4,0 1 0,0 0 2,0 0-1,0-1 3,0 1 8,0-70 162</inkml:trace>
    </iact:actionData>
  </iact:action>
  <iact:action type="add" startTime="12461">
    <iact:property name="dataType"/>
    <iact:actionData xml:id="d2">
      <inkml:trace xmlns:inkml="http://www.w3.org/2003/InkML" xml:id="stk2" contextRef="#ctx0" brushRef="#br0">8414 18564 0,'35'0'55,"-35"-35"-51,70 0 1,-36 0 2,36 1-3,-35-1 2,-1 0-4,36 35 2,-70-35 0,70 35 3,-1-69-6,1 69 6,-36-104-1,36 69-1,-70 0 0,69 0 3,-34 1-7,70-36 5,-71 70-4,36-104 4,-1 104-5,1-70 3,-1 1 3,-34 69-2,0-70 1,0 70-5,34-69 6,1 34-2,-35 0 1,-35-34 7,0 34-9,69 0 1,-69 0 1,70-34-1,-70 34 0,35 0 0,-35 0 1,34 35-3,1-69 1,0 34 2,0 35-2,-35-35 1,34 1 3,36-36-3,-35 35-4,-1 1 2,-34-1 4,35 0-2,0 0-3,0-34 13,0 34-9,-35 0-4,34 0 2,36-34 0,-35 34 5,34-34-4,-34 34 0,0 0 1,-1 0-2,1-34 4,35 34-2,-70 0-3,69 1 1,1-36 6,-70 35-6,69-34 0,-34-36 4,0 71-6,0-36 4,-1 70-3,1-69 3,0-1-3,0 70 4,0-69-3,-1 34 1,1 0-4,-35 0 5,70 1-2,-70-1 1,34 0-4,-34 0 2,70-34 1,-35-1 5,0 35-5,69-34 1,-104 34 0,69-34-2,-69 34 3,70-35 0,-1 1 2,-34-1-4,-35 1-1,70 34 2,-70-35 3,35 36-7,-35-1 5,34-35-5,-34 36 5,35-1-2,-35 0 4,0-34 1,35 34-3,0 0-1,-35 0-1,0 1 6,34-36-2,1 35-7,-35 0 3,0 1 2,0-1-2,35-35 5,0 70-5,-35-34 1,34-1-1,-34-35 6,35 36 2,-35-1-8,0 0 1,35-34 0,0 69-1,-35-35 2,69 0-4,36-69 5,-105 69-4,34-35 1,36 1 3,-35 34-2,34-34-5,-34 34 4,35 0 5,34-69-4,-69 34 6,34 36-7,-34-1 0,-35 0 1,69-34 1,-34 69-1,-35-35-1,35 0 2,0 0-2,0 35 1,-35-35 0,69-34 0,-34 69-2,0-35 2,34 0 5,-34 1-3,35-36 1,-36 35-1,-34 1 2,35-1-2,0 0 2,0 35 0,-1-35 7,1 1-4,0 34-2,0-35-4,-35 0-2,34 35 2,-34-35-2,70 0 0,-35 1 1,0 34 3,-1 0-3,1-35-3,-35 0 3,35 0 0,0 35 2,-35-34 0,34 34 1,1 0 1,0 0-4,0-35 0,-1 0 3,1 0 1,0 35-6,-35-34 1,35-1 4,0 0-1,-1 35-5,-34-35 2,35 35 1,-35-34 0,35-1-1,0 0 6,-1 35-4,-34-35 2,35 35-2,-35-34-5,35-1 6,0 0-3,-1 0 2,1 0 0,0 35 7,0 0-6,-35-34 0,35 34-4,-1 0 12</inkml:trace>
    </iact:actionData>
  </iact:action>
  <iact:action type="add" startTime="14340">
    <iact:property name="dataType"/>
    <iact:actionData xml:id="d3">
      <inkml:trace xmlns:inkml="http://www.w3.org/2003/InkML" xml:id="stk3" contextRef="#ctx0" brushRef="#br0">14882 10916 0,'0'-35'4,"0"0"0,0 1 22,0-1-22,0 0 9,34 35-6,1 0-3,-35-35 2,70 35 2,-1-34 0,-34 34-4,-35-35 0,35 35 2,-35-70-1,35 36-2,-1 34 9,-34-35 32,35 35-4,-35 69-24,0-34-8,0 35 0,0-36-3,0 71-1,0-71 4,0 36-4,0-35 1,0-1-4,0 1 6</inkml:trace>
    </iact:actionData>
  </iact:action>
  <iact:action type="add" startTime="15521">
    <iact:property name="dataType"/>
    <iact:actionData xml:id="d4">
      <inkml:trace xmlns:inkml="http://www.w3.org/2003/InkML" xml:id="stk4" contextRef="#ctx0" brushRef="#br0">17559 10568 0,'-35'0'18,"35"35"27,0 0-36,0 0 0,35-35-3,-35 34-1,35 36 0,0-70 1,-35 69-2,34-34 0,-34 35 2,35-36-2,0 71 1,69-1 1,-69 0-1,0-69 0,-1 0-1,1 0 9,0-1-8,0 36 2,34-35-3,1 34 1,-35 1 2,34 34-6,-34-69 4,104 139 0,-69-70 1,-1-35-1,-69 1 0,104-1 2,-34 1-6,-35-1 3,34 1 3,-34-35-5,69 69 6,-104-69-7,105 104 3,-71-139 3,36 69-5,-35-34 1,0 0 2,-1 0 1,36 34-2,-35 1 1,-1-36 4,71 71-4,-71-36 1,36 1 0,-35-35-1,0-1 0,34 71 3,-34-71-3,0-34-4,-1 35 7,-34 0-7,70 0 3,-70-1 1,69 1 1,-69 0-1,35 0-4,-35-1 3,105 71 1,-36-36 1,-34 1-1,0-70 2,34 104-3,1-34 4,-36-1-3,1-34 0,35 34-3,-1 1 2,1 0 4,-35-1-1,-1-34 0,71 34-1,-70 1-1,34-35 2,1 69-1,-36-104 1,1 69-2,69 36 3,-34-71-1,-35 36-6,0-70 4,-35 35 0,69 0-3,-34 34 4,34 1 0,-34-70 2,-35 34-2,35-34-2,-35 35 2,69 35 2,-34-1 3,0-34-4,0 0 2,0-1-5,-35 1 2,34-35 1,-34 35-3,35-35 1,0 69 3,0-34 0,-1 0-5,1 0 2,0 34 5,0-34-1,-1 0-2,36 34-1,-35-34 1,69 104 3,-69-104 0,34 34-8,1-34 3,0 35 2,-36-1 2,1-34-4,0-35 1,0 70 1,34-1-2,-69-34-4,35-35 3,-35 35 5,35-35-8,-1 69 6,36 35 3,-35-104-6,34 70 12,-34-35-7,35 34-2,-36 1-6,36-1 7,-70-34-1,69 0-4,-69 0 3,35-1-1,0 1 1,0 0 2,0 0-2,34 34 2,-69-34-4,35 0 5,0-1-8,-1 1 5,1 0 0,0 0 2,0-35 0,-1 0-2,1 69-3,0-69 2,-35 70 0,35-35 24,0-1-13,-1 1-11,1 0 24,0 0 7,0-35-32,-35 34 4,34 1 8,-34 0-8</inkml:trace>
    </iact:actionData>
  </iact:action>
  <iact:action type="add" startTime="17011">
    <iact:property name="dataType"/>
    <iact:actionData xml:id="d5">
      <inkml:trace xmlns:inkml="http://www.w3.org/2003/InkML" xml:id="stk5" contextRef="#ctx0" brushRef="#br0">23992 17625 0,'0'35'44,"0"0"-40,0-1-1,0 1 2,34-35-1,-34 35 1,0 0 1,35 34 1,0 1-2,0-1-1,-1-34 2,-34 0 0,35 0 1,0-1 0,-35 1-2,0 0 0,0 0 3,0-1-5,35-34 2,-35 35 7,-35-35 116,0 0-122,0 0 20,1 0-7,-1 0-10,-35 0 13,36 35-15</inkml:trace>
    </iact:actionData>
  </iact:action>
  <iact:action type="add" startTime="22098">
    <iact:property name="dataType"/>
    <iact:actionData xml:id="d6">
      <inkml:trace xmlns:inkml="http://www.w3.org/2003/InkML" xml:id="stk6" contextRef="#ctx0" brushRef="#br0">8762 487 0,'0'35'48,"0"0"-39,0-1-5,70 1-1,-70 0 2,69 34 3,1-34-1,-1 69 2,1-34-9,-36-35 5,1-35 0,-35 35 18,0-1-19,35-34 2,0 70 1,0-35-5,-1-1 5,1 1 0,-35 0-2,70 34 0,-1 1 2,35 34-2,-69-69 1,0 34 1,35-34-5,-36 35 3,36-35-4,-35-1 5,69 71-1,-69-36 1,34-34 1,-34 0-6,-35-1 4,104 71-1,-69-71 3,35 36-2,-70-1 4,34-34-4,71 104 2,-70-104-2,-1 35 0,36-1 0,-35-34 3,69 69-3,-35-69 1,36 69-5,-105-69 5,69 35-2,1-1 2,-1 1 1,1-1-2,-1 70 1,36-69 0,-1-1 0,-69-34 2,69 139-3,-34-105 0,-35 36-4,69 34 7,-69-70 2,-1 35-9,71-34 5,-36 34-1,1 1 2,34-1-1,-69-69-1,0-1 3,34 71-7,-34-71 4,34 36-4,36 69 9,-70-139-10,-1 70 5,1-36 1,0 36-5,0-35 4,-1 34 3,1-34-7,0 0 6,-35 34-1,35-34-4,-1 0 3,1 34 2,35 1-2,-70-36 3,35 36-7,-1-70 4,1 70 1,0-1 1,0-34-2,-1 0 3,1-1-1,0 1-2,-35 0 2,35-35-2,-1 69-1,1 1 4,-35-35-3,35 34-1,0-69 4,-35 70-4,69-36 0,-69 36 2,35-70-1,0 35 0,-35 0 3,35-1-2,-1 1 0,1 0 0,-35 0 0,35-1-1,-35 1-4,0 0 41,35-35-35,-35 35 1,35-35-4,-1 69 8,1-69-8,-35 35 1,35 0 2,0-1 3,-35 1-6,34 35 13,36-35-15,-35-1 5,-35 1 2,34 0-4,1-35 3,-35 35-2,35-35-2,0 69 5,0-69-6,-35 35 2,34 0-1,1-1 2,0 1-1,0 35 5,-1-70-6,1 69 0,69-69 5,-34 35-6,-35-35 2,0 35-1,-1-1 2,1 1-1,0-35 0,0 35 0,-35 0 0,34-35-2,1 35 2,0-35 0,-35 34-1,69 1 0,-34 0 4,0 0-2,0-35 4,0 69-8,-1-69 3,1 0-1,0 35 1,0-35 3,-35 35 3,34-1-6,1-34 61</inkml:trace>
    </iact:actionData>
  </iact:action>
  <iact:action type="add" startTime="24190">
    <iact:property name="dataType"/>
    <iact:actionData xml:id="d7">
      <inkml:trace xmlns:inkml="http://www.w3.org/2003/InkML" xml:id="stk7" contextRef="#ctx0" brushRef="#br0">24339 174 0,'-35'35'46,"1"0"-37,-1 34-5,-35-34 4,70 0-4,-34 34 3,-36-34-5,35 35 3,1-36 1,-36 36-5,35-35 4,-34 69 3,-1-35-1,70 1-5,-69 0 3,34-1-4,-69-34 3,34 69 4,-34 0-4,69-34 1,-69 34 2,34 70-1,35-104-1,-34-1 3,34-34-7,-35 34 4,36 1 29,-36-1-29,-34 1-1,34-1 1,36 1 0,-36-35 1,-34 69-1,34-34 2,1-1-6,34 1 6,-35-1-6,35-34 4,-69 104 2,35-70-1,69-34-5,-70 35 4,35-35 1,-34 34-2,34 1 2,0-36 2,-69 36-3,104-35 1,-139 104 0,69-70 3,-34-34-5,69 0 2,-69 69-5,34-69 4,-69 104 2,35-70-1,104 36-1,-104-1 3,34-69-8,35 34 5,-34 35 2,-1 36 0,35-106-2,-69 71 3,69-71-8,1 1 4,-1 0 2,-35 69-5,36-104 4,-71 104-1,36-34 1,34-35 0,-139 173 2,139-173-2,-69 104 2,69-104-7,-34 34 4,-1 1 0,35 34 4,-104 35-3,105-104-1,-1 35 3,-35 34-2,35-69 0,35 34 2,-104 1-4,104-36 2,-35-34-1,1 70 2,-1-70-2,-35 69 0,70-34 4,-69 70-5,34-71 1,-69 1 1,104 0 2,0 0 3,-70-1-1,70 1-8,-35 0 5,35 0 4,-34-1-9,-36 36 4,35-35 2,0-1-1,1 1 4,-1 0-5,0 0 1,0 0 2,1-1-4,34 1 1,-35-35 1,0 70-5,0-70 4,35 34 1,-69 1-4,69 0 2,-35 0 1,0-1 6,0 1-9,35 0 2,-34 34 1,34-34 6,-70 0-1,70 0-7,-35-1 13,35 1 1,-34-35-11,34 35-3,0 0 4,0 0-3,-35-35 0,0 34 3,35 1-2,-35 0 10,35 0-12,0-1 1,0 1 2,-69-35-2,69 35 2,-35 0 1,35-1 25,-35 1 4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43">
    <iact:property name="dataType"/>
    <iact:actionData xml:id="d0">
      <inkml:trace xmlns:inkml="http://www.w3.org/2003/InkML" xml:id="stk0" contextRef="#ctx0" brushRef="#br0">2051 2190 0,'35'0'45,"-35"35"-28,0 0-9,0 0 0,0-1-1,0 1-5,0 0 7,0 0-4,35-35 2,-35 35-3,0-1 1,0 36 1,35-35 2,-35-1-4,0 1 2,0 0 1,0 0-2,0-1 5,34 36-6,-34-35 7,0-1-7,0 1 0,0 0 4,35 0-2,-35 0-1,0-1 0,0 36 0,0-1 0,0-34 2,0 35-3,0-36 2,0 1 5,0 0 1,0 0-6,0-1 4,0 1 0,35-35-2,-35 35 0,0 0 40,0-1-40,0 1-3,0 0 2,0 0-3,0 0 4,0-1 5,0 1-8,0 0 0,35 0 174,-1-35-158,1 0-16,0 0 1,0 0-3,-1 0 3,1 0-2,0 0 0,35 0 0,-1 0 4,1 0-3,-36 0 0,1 0-1,35 0 1,-35 0 2,34 0-6,-34 0 4,0 0 0,34 0-5,1 0 8,-1 0-1,-34 0-6,35 0 3,-1 0 3,70 0-2,-69 0 1,-1 0-4,1 0 3,138 0-1,-103 0 0,-36 0 2,1 0 1,34 0-2,70 0 2,-70 0-2,1 0-3,-36 0 5,70 0-1,-34 0-1,34 0 0,-70 0 1,1 0-2,-36 0 2,36 0-4,-35 0 2,34 0 3,1 0-1,-1 0-5,-34 0 4,35 0 1,34 0-5,-69 0 4,69 0 0,-34 0 0,-1 0 7,-34 0-10,0 0 3,0 0 1,69 0 0,-69 0 2,69 0-1,-35 0-6,1 0 7,0 0-2,-1 0-4,1 0 1,34 0 4,35 0-1,-69 0-1,-1 0 1,105 0 1,-105-35-3,1 35 5,0 0-8,69 0 3,-70 0 1,35 0 2,-69 0-6,35 0 3,-1-35 2,1 35 2,-35 0-7,-1 0 4,71 0 2,-70 0-3,-1 0 1,36 0-3,-1 0 7,-34 0-4,0 0 2,34 0-2,-34 0 0,35 0 3,-35 0 2,-1 0-9,1 0 5,0-35 2,69 35-1,-69 0-3,0 0 1,34 0 2,-34 0-1,35 0 0,-1 0 5,1 0-5,-36 0 1,36 0-1,-1 0-1,1 0 1,-35 0-1,34-34 1,1-1 0,-35 35-2,-1 0 2,36 0 0,-35 0-5,34 0 3,-34 0 1,0 0 3,34 0-6,36 0 3,-71 0 1,106 0 0,-71 0-1,1 0 1,-1 0 0,35 0-5,-34 0 3,0 0 2,-1 0-1,1 0-4,-1 0 3,35 0 3,1 0-1,-36 0-1,-34 0-2,35 0 1,-1-35 0,-34 35 1,0 0 1,34 0-2,-34 0 2,69 0 0,-69 0 0,35 0-1,-36 0 2,36 0-6,-35 0 3,0 0 4,34 0-2,-34 0-5,34 0 12,-34 0-12,0 0 4,34 0 2,1 0-5,-35 0 5,34 0-1,1 0 1,-1 0-1,-34 0-1,0 0 1,0 0 2,-1 0-5,106 0 2,-71 0 3,-34 0-3,69 0 2,-69 0-2,34 0 1,-34 0 2,0 0-4,0 0 8,34 0-2,-34 0-3,0 0-2,0 0 4,-1 0-8,1 0 6,0 0 0,0 0 2,0 0 3,-1 0 0,1 0-7</inkml:trace>
    </iact:actionData>
  </iact:action>
  <iact:action type="add" startTime="15630">
    <iact:property name="dataType"/>
    <iact:actionData xml:id="d1">
      <inkml:trace xmlns:inkml="http://www.w3.org/2003/InkML" xml:id="stk1" contextRef="#ctx0" brushRef="#br0">14777 9908 0,'0'35'4,"70"-35"2,-35 0 2,-1 0 1,1 34-4,0-34-1,34 35 3,-34-35-3,35 0 0,-35 0 3,-1 0-5,36 0 2,-35 0 0,-1 0 2,36 0-2,-35 0 0,34 0 3,1 70-3,-35-70 1,69 0-2,-35 0 2,1 0-1,0 34 2,34-34 0,35 35 1,-70-35-3,-34 0 3,70 0-7,-1 35 4,-35-35 4,1 0-4,-1 0 2,-34 0-1,0 0 0,69 0 1,-69 0-1,0 0 0,139 0 4,-105 0-4,-34 0-1,35 0 2,34 0-1,-69 0 3,-1 0-6,1 0 3,0 0-4,0 0 3,69 0 3,-69 0-2,34 0 0,1 0 2,-35 0 0,-1 0-6,1 0 6,70 0-1,-71 0-1,36 0 3,-35 0 0,34 0-1,1 0-3,-1 0 1,36 0 2,-36 0-3,-34 0 2,69 0 1,0 0-6,-69 0 3,70 0 2,-1 0 1,-35 0-2,71 0 1,-36 0-1,-35-35 1,-34 35-5,0 0 5,0 0-1,34 0 0,1 0 0,-35 0-3,34 0 1,-34 0 6,0 0-1,34 0 0,-34 0-1,0 0-6,-1 0 6,1 0-1,35 0-1,-35 0 3,-1 0 0,1 0-7,0 0 6,34 0-1,-34 0 0,0-35-1,0 35 2,-1 0-6,1 0 5,0 0 4,0 0-5,0 0-1,-1 0 8,1 0-8,0 0 7,0 0-6,-1 0 8,1 0-4,0 0 26,0 0 2,0 0-21,-1 0-6,1 0-2,0 0 53</inkml:trace>
    </iact:actionData>
  </iact:action>
  <iact:action type="add" startTime="20027">
    <iact:property name="dataType"/>
    <iact:actionData xml:id="d2">
      <inkml:trace xmlns:inkml="http://www.w3.org/2003/InkML" xml:id="stk2" contextRef="#ctx0" brushRef="#br0">15368 11194 0,'35'0'39,"0"0"-32,35 0 8,-36 0-5,1 0 7,35 0-1,-36 0-8,1 0-2,0 0-3,0 0 3,34 0-1,-34 0-2,0 0 4,34 0-3,1 0 0,-1 0 0,1 0 3,-1 0-6,-34 0 3,70 0 1,-71 0-1,71 0-1,-1 0-2,-69-35 4,-1 35-1,106 0 4,-71-35-3,1 35 0,-36 0-3,36 0 1,0 0 1,-1 0 1,-34 0 0,69 0 1,-34 0-1,-1 0 3,-34 0-7,0 0 3,34 0 0,-34 0 2,35 0 0,-36 0 5,36 0-6,-35 0 1,34 0 3,-34-34-4,-35-1 0,104 35 1,-69 0 2,0 0-3,0 0 0,-1 0 5,1 0-5,0 0-3,0 0 2,-1 0 1,1 0 1,0 0-1,35-35 2,34 0-2,-69 35 3,-1 0-3,1 0-1,0 0 0,0 0 0,-1 0 3,1 0-4,35-34 9,-35-1-10,-1 35 1,1 0 7,0 0-6,0 0 0,34 0-1,-34 0 4,0 0-3,0 0 0,-1 0 0,1 0 2,35 0-2,-1 0-2,-34 0 2,34 0 3,36 0 0,-70 0-2,-1-35 2,36 0-6,-35 35 5,-1 0 1,1 0-2,0 0-4,0 0 3,34 0 4,-34 0-3,0 0 1,34 0 0,-34 0-1,0 0 0,34 0 3,-34 0-3,0 0-4,34 0 4,1 0 0,-35 0-1,0 0 0,34 0 2,70 0-2,-104 0 1,0 0 1,69 0-1,-69 0-2,69 0 2,-34 0 2,-36 0-6,1 0 2,0 0 2,35 0 2,-1 0-3,1 0 1,-36 0 0,1 0 0,0 0-4,34 0 2,1 0 4,-35 0-2,34 0-1,-34 0 3,35 0-2,-36 0 0,71 0 3,-1 0-1,-34 0 1,-1 0-6,1 0 1,-36 0-2,36 0 5,0 0 0,-1 35 1,1-35-3,-36 0 2,36 0 0,-1 0-5,-34 0 3,35 0 3,-35 0-6,34 0 3,1 0 0,-36 0 2,71 0 1,-71 0-2,1 35 0,139-35 1,-139 0-2,34 0 3,36 35-1,-36-35-1,36 34 1,-1-34-5,-69 0 4,34 0-1,-34 0 6,0 0-9,34 0 5,1 0 1,34 35-6,-34 0 4,-36-35 0,71 0 1,-1 35-1,-34-35 2,69 0 1,-35 34-2,-34-34 0,69 0-3,-105 0 3,1 0 0,104 35 0,-104-35-1,35 0-1,-1 35 3,-34-35-6,34 0 3,-34 0 3,69 0-6,-34 0 5,0 0 0,-1 0 0,-34 0 2,34 0 0,1 0-7,0 0 4,-1 0-4,-34 0 3,69 35 2,-34-35 0,69 35 1,-104-35-1,34 0 1,-34 0-2,0 0 0,-1 0 0,1 0 2,0 0-6,0 0 2,-1 0 2,1 0-1,35 0 6,-1 0 5,-34 0-10,35 0 0,-36 0 3,1 0-5,0 0 2,0 0 3,34 0 0,-34 0-1,0 0 1,0 0-5,-1 0 4,1 0-3,35 0 1,-36 0 2,36 0-3,0 0 3,-36 0-2,1-35-1,35 35 2,-1 0-1,1 0-1,-36 0 0,1 0 0,0 0 2,0 0-3,0 0 2,-1 0 1,36 0-2,-35 0 6,-1 0-5,36 0 9,-35 0-6,-1 0 0,1 0-3,0 0 6,0 0 9,0 0-6</inkml:trace>
    </iact:actionData>
  </iact:action>
  <iact:action type="add" startTime="36832">
    <iact:property name="dataType"/>
    <iact:actionData xml:id="d3">
      <inkml:trace xmlns:inkml="http://www.w3.org/2003/InkML" xml:id="stk3" contextRef="#ctx0" brushRef="#br0">6502 12237 0,'0'35'56,"35"-35"-53,34 0 6,-34 0-5,0 0 1,34 0 2,-34 0-1,69 34 1,-69-34 0,0 35-1,34-35-5,36 0 4,-70 0 0,-1 0 0,71 0 5,-36 35-4,1-35-2,-1 0 4,1 35-4,-1-35 0,36 0 0,-36 0 3,1 34-1,104-34 1,-70 0-3,0 0-2,-69 0 1,69 0 2,-34 0 0,-35 0 0,104 0 1,-70 0 0,-34 0-5,0 0 4,34 0 1,-34 0-1,0 0 0,104 0 1,-104 0 0,139 0-2,-105 0 1,-34 0 0,34 0 1,36 0-2,-36 0 1,1 0 4,-1 0-4,36 0 1,-36 0-2,1 0 1,-1 0 1,1 0-5,-1 0 3,1 0 1,-1 0-3,1 0 3,-35 0 0,0 0-1,69-34-3,-69 34 7,-1 0-4,1 0 0,0 0 4,0 0-7,-1 0 3,71-35-4,-70 0 10,34 35-5,1 0 0,-36 0-3,36 0 3,-1 0 1,36 0-5,-36 0 6,70-69 0,-69 69-3,0 0 3,103 0-2,-103 0-1,-35 0 2,69 0 0,-34 0-1,-1 0 3,-34 0-7,34 0 3,-34 0 1,35 0-1,-36 0 5,71 0-7,34 0 1,-70 0 4,105 0-2,-104 0 0,-1 0 1,1 0-2,-35 0-2,34 0 2,35 0 2,-34 0-2,0 0 1,-1 0-1,70 0 2,-69 0-1,-35 0 0,-1 0 1,36 0-5,-1 0 4,-34 0 0,0 0-3,0 0 2,34 0 1,1 0 4,-35 0-3,-1 0-1,1 0 0,0 0 0,0 0-1,-1 0 1,1 0-2,0 0 1,0 0 1,-1 0 1,36 0 3,-35 0-2,0 0-1,-1 0 0,1 0-1,0 0 5,0 0-3,-1 0-1,1 0 3,0 0-4,34 0 2,-34 0-2,0 0 2,0 0-3,0 0 1,-1 0 1,1 0-2,0 0 2,0-35 1,34 0 1,-34 35-1,0 0-2,0 0-1,-1 0 1,1 0 1,0 0-1,34 0 1,-34 0-1,0 0-1,0 0 2,34 0 3,-34 0-3,0 0 3,0 0-6,-1 0 5,1 0 0,35 0-3,-36 0 2,1 0-5,0 0 4,34 0 3,-34 0-1,0 0-2,0 0-2,0 0 0,-1 0 3,1 0 1,0 0 0,0 0-4,34 0 0,-34 0 9,0 0-8,-1 0 0,1 0 1,0 0-4,35 0 4,-36 0 4,1 0 35,0 0-37,0 0 31,-1 0 9,1 0-32,0 0 48</inkml:trace>
    </iact:actionData>
  </iact:action>
  <iact:action type="add" startTime="39469">
    <iact:property name="dataType"/>
    <iact:actionData xml:id="d4">
      <inkml:trace xmlns:inkml="http://www.w3.org/2003/InkML" xml:id="stk4" contextRef="#ctx0" brushRef="#br0">8623 13558 0,'35'0'35,"-1"0"-32,1 0 2,35 0 0,-35 0 0,34 0-1,1 0 1,34 0 0,0 0 0,1 0-1,-36 0 1,1 0-2,-1 0 1,35 0 0,1 0 3,-1 0-6,0 0 3,1 0 1,-1 0 0,174 0 1,-173 0-1,-1 0 1,139 0 0,-104 0 0,0 0 1,0 0-7,35 0 4,-69 0 1,-1 0-4,35 0 4,0 0-1,0 0 1,0 0 0,-34 0 1,-1 0-5,35 0 2,-35 0 1,1 0 4,-1 0-4,35 0-2,-35 0 1,1 0 4,-1 0-3,0 0-2,1 0 2,-1 0 2,0 0-2,1 0 1,34 0 1,104 0-1,-139 0-1,-34 0 1,34 0 1,0 0-5,1 0 2,-1 0 2,35 0 3,-35 0-7,1 0 3,-1 0 2,0 0 3,1 0-6,69 0 4,-1 0 0,-138 0-6,70 0 3,-36 0 1,1 0 0,-36 0-3,71 0 3,-36 0 2,1 0-6,-1 0 3,36 0 0,-36 0 2,1 0-2,-1 0 1,1 0-3,34 0 2,-34 0 2,138 0 0,-138 0-1,-1 0-1,36 0 1,-1 0-3,0 0 0,1 0 4,-36 0 1,-34 0-2,34 0-2,-34 0 1,35 0 0,34 0 0,-34 0 2,34 0-4,-35 0 2,1 0 1,0 0-4,-36 0 5,71 0-2,-1 0 0,-35 0 1,1 0 4,0 35-5,34-35 2,70 0-2,-105 0 1,36 0 0,-1 0 1,-69 0 0,34 0 1,-34 0-3,0 0 200,34 0-187,-34 0-8,0 0-3,0 0-1,-1 0 1,36 34-2,-35-34 79,34 0-72,1 0-8,-35 0 3,-1 0 2,36 0-5,-35 0 2,34 0-3,-34 0 4,69 0-1,-34 0 2,-35 0 1,34 0-3,-34 0 6,34 0-8,-34 0 3,0 0 0,35 0-2,-36 0 1,1 0 1,0 0 1,34 0 2,-34 0-4,0 0 0,34 0-1,1 0 3,34 0-1,-69 0-2,69 0 2,-34 0-1,-1 0 1,1 0-5,0 0 4,-36 0 1,36 0-4,-1 0 1,-34 0 2,0 0 0,34 0 0,-34 0-4,0 0 4,0-69 0,34 69 5,-34 0-4,0 0-1,0 0 2,-1 0-1,1 0-5,0 0 9,0 0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80">
    <iact:property name="dataType"/>
    <iact:actionData xml:id="d0">
      <inkml:trace xmlns:inkml="http://www.w3.org/2003/InkML" xml:id="stk0" contextRef="#ctx0" brushRef="#br0">3199 9178 0,'34'0'84,"1"0"-81,0 0 1,35 0 0,-36 0 5,71 0-4,-36 0-1,-34 0 0,34 0 3,36 0-3,-70 0 0,69 0 2,0 0-2,35 0 0,-69 0 0,-35 35 2,69-35-1,0 0-1,1 0 2,34 0-1,-70 0-3,35 0 2,36 0 2,103 34 0,-104-34-2,-35 0 2,140 0 0,-175 0-2,70 0 1,35 0 2,-69 0-3,-36 0 2,35 0 0,-34 0-5,-1 0 2,36 0 3,-36 0-1,36 0-1,-36 70 0,1-70 1,138 0-1,-69 35 0,-34-35 2,-71 0 1,106 0-6,-36 0 5,0 0 0,70 34-1,-35-34 0,-69 0 3,104 0-4,-105 0 1,35 0 2,35 35-6,-104-35 3,35 0 1,34 0-3,-69 0 3,34 0-1,1 35 1,-1-35 1,1 0-2,34 0 3,-34 0-3,-35 0 1,-1 0-4,36 0 2,-1 0 1,1 0 3,-35 0-3,34 0 2,-34 0 2,0 0-4,0 0 1,-1 0 1,1 0 9,0 0-2,0 0 64</inkml:trace>
    </iact:actionData>
  </iact:action>
  <iact:action type="add" startTime="5342">
    <iact:property name="dataType"/>
    <iact:actionData xml:id="d1">
      <inkml:trace xmlns:inkml="http://www.w3.org/2003/InkML" xml:id="stk1" contextRef="#ctx0" brushRef="#br0">7232 9769 0,'0'34'111,"0"1"-82,0 0-19,0 0 6,0 0 8,0-1-6,0 1-3,0 35 9,0-36-16,0 1 18,-35 0-10,35 0-9,-34-1 1,-1-34 0,35 35 1,-35 35-2,0-70 3,0 69-2,1-69-1,-1 35 278,0-35-273,0 0-10,1 0 1,-36 0 4,35 0-1,1 0-1,-1 0-1,-35 0 0,35 0 2,1 0-1,-1 0-1,-35 0 2,36 0-2,-36 0 0,1 0 4,34 0-4,0 0-1,0 0 2,-34 0 3,34 0 0,0 0-2,0 0-2,1 0-1,-1 0 2,0 0 0,0 0 9,0 0 4,1 0-11,-1 0-1,0 0 1,0 0-3,1 0 1,-1 0 1,0 0-1,0 0 0,1 0 2,-1 0-2,0 0 7,0 0-8,0 0 6,1 0 1,-1 0-6,0 0 2,0 0-2,1 0 1,-1 0-3,0 0 2,0 0-1,1 0 2,-1 0-1,0 0 0,0 0 1,0 0-2,1 0 0,-1 0 1,0 0 1,0 0 0,-69 0 0,69 0 4,1 0 1,-1 0 10,0 0-12,0 0 14,0 0 9,1 0-8,-1 0 16,0 0-9,35-35-27,0 0 31,0 1-22,0-1 1,0-35 1,0 36-7,0-1 9,35 35 121,34-35-132,-34 35-4,35 0 3,34 0 0,0 0 1,-34 0 0,173-69 7,-208 69-8,35 0 2,-1 0-3,-34 0 0,34 0 1,-34 0-3,35 0 3,-35 0 0,-1 0-3,1 0 6,0 0-3,34 0 1,1 0 5,-35 0-6,-1 0 2,36 0-2,0 0-1,-1 0-2,-34 0 3,0 0 1,104-35 0,-70 35 0,1 0-1,-1 0 3,-34 0 0,69 0-7,-34 0 5,-35 0-1,0 0 0,34 0 1,-34 0-2,34 0 3,-34 0-2,0 0 2,0 0-2,-1 0-1,1 0 3,0 0-3,0 0 0,0 0 0,-1 0 4,1 0-4,0 0 3,0 0-2,-1 0-1,1 0 39,0 0-18</inkml:trace>
    </iact:actionData>
  </iact:action>
  <iact:action type="add" startTime="8266">
    <iact:property name="dataType"/>
    <iact:actionData xml:id="d2">
      <inkml:trace xmlns:inkml="http://www.w3.org/2003/InkML" xml:id="stk2" contextRef="#ctx0" brushRef="#br0">7406 11159 0,'-35'-35'7,"0"35"24,35 35-29,0 0 4,0 0 2,0 0 1,-34-35-2,34 34 3,0 1-6,-35 0 8,0 0-6,0-1 2,-34 1-1,-1 0-2,1 0 0,-1-1 2,1 1-3,34-35 1,0 35-2,0-35 6,1 35-6,-1-35 3,-35 0 0,35 0-2,1 34 1,-1-34 2,0 0-2,0 0 1,1 0 0,-1 0 3,35 35-1,-35-35-2,-34 0 4,34 0-2,0 0-4,0 0 2,0 0-2,1 0 3,-1 0-2,0 0-1,0 0 2,1 0 1,-1 0-2,0 0 2,0 0 1,0 0-3,1 0 3,-1 0-4,-35 0 0,1 0 6,34 0-4,0 0 2,1 0-4,-1 0-2,-35 0 3,35 0 6,1 0-6,-1 0 1,0 0-3,0 0 5,1 0-5,-1 0 3,0 0-1,0 0-1,1 0 3,-36-35 10,35 35-13,0 0 1,1 0 3,-1 0-4,0 0 0,0 0 3,1-34 0,-36 34 5,35-35-5,1 35 15,-1-35-14,0 35-1,0-35 12,0 35-3,1 0 0,-1 0-7,0 0-4,0-34 8,1-1-9,-1 35 20,35-35-8,-35-34 0,35 34-12,0 0 8,0 0-6,0 1 4,0-1 0,0 0-3,0 0 4,0 0-8,0 1 4,0-1 5,0 0-4,0 0 10,35 1-11,0-1-2,-1 35-1,1-35 1,35 0 2,-70 1-2,69 34 2,1-35-4,-35 0 2,34 35 0,1 0 2,-1-69-6,1 69 3,-1 0 4,70-35-4,-69 35 1,-1-35 2,1 35-6,-1 0 3,-34 0 4,70 0-6,-71 0 3,36 0-4,-35 0 2,34 0 6,1 0-8,-1 0 3,-34 0 1,69 0 2,-34 0-2,-35 0 2,-1 0-6,36 0 4,0 0 0,-36 35 0,1-35 1,35 35-2,-36-35 2,1 0 0,0 0-5,0 0 7,-1 0-4,36 34 3,0-34-2,-36 0 0,1 0 2,0 0 0,0 35-6,-1-35 4,1 0-1,0 0 1,34 35-1,36-35 4,-70 0-1,-1 0 3,1 0 5,0 35-9,-35-1 5,35-34 6,-1 35-1,1 0-11,0-35 23,-35 35-22,35-35 6,-1 34-4,1-34 4,0 35 7</inkml:trace>
    </iact:actionData>
  </iact:action>
  <iact:action type="add" startTime="10085">
    <iact:property name="dataType"/>
    <iact:actionData xml:id="d3">
      <inkml:trace xmlns:inkml="http://www.w3.org/2003/InkML" xml:id="stk3" contextRef="#ctx0" brushRef="#br0">10153 11924 0,'0'35'5,"35"-35"27,-35 35-15,0-1 22,0 1-35,34 0 3,-34 0 7,0-1-9,0 1 5,0 0-1,0 0-5,0-1 3,0 1 4,0 0-8,0 0 1,0-1 5,0 1-2,0 0-2,0 0 0,0 0 0,0-1 2,0 1-3,-34-35 1,34 35-2,0 0 2,0-1 0,-70 1 0,70 0 2,-35 0 0,35-1-3,-34-34 0,34 35 7,-35-35-6,35 35-1,-35 0 4,0-1 14,0 1-11,1-35-3,-1 0 1,35 35-4,-35 0-1,0-35 3,1 34 5,-1-34-6,0 35 1,-35-35 1,36 0-4,-1 0 0,-35 35 4,36-35-1,-1 0 0,-69 35-2,69 0 0,-35-35-1,35 0 2,-34 0-1,34 0 0,0 0-2,1 0 2,-36 0 2,1 0-2,34 0 0,0 0 1,0 0 1,0 34-6,1-34 3,-1 0 0,0 0 3,-69 0 0,34 0-2,1 0 2,34 0-6,-35 0 3,36 0-1,-36 0 0,1 0 6,-1 0-7,35 0 3,0 0-4,-34 0 4,-1 0-1,36 0 1,-36 0 2,-34 0-2,69 0 3,-69 0-1,69 0-3,-69-34 3,69 34-1,0 0-2,0 0 1,1 0 2,-36 0-6,35 0 3,0 0 4,-69-35-3,69 35 1,1 0-4,-71 0 7,71 0-7,-71 0 1,70 0 3,-34 0-1,-1 0 1,36 0 1,-36 0-2,1 0 1,34 0 1,-70 0-4,36-35 4,34 35 0,0 0-3,1 0 1,-1 0 2,0 0-6,0 0 2,0 0 3,1 0 0,-1 0-1,35-35 1,-35 35-1,0 0 3,-34 0-2,34 0-1,0 0 3,1 0-7,-1 0 4,0 0-4,-35-35 7,-34 35-6,69 0 2,1 0 1,-36-34 2,35 34-6,1 0 4,-1 0-1,-35 0-2,35 0 4,1 0 1,-1 0 0,-35-35-6,36 35 8,-1-35-4,0 35 0,0 0 11,1 0-10,34-35 2,-35 1-5,0 34 53,35-35-16,-35-35-15,35 36-2,0-1 0,0 0-7,0 0-6,-35 1 3,35-1-3,-34 35 6,34-35 32,0 0-40,0 1 9,0-1-9,0 0 10,0 0-11,0 0 9,0 1-8,0-1 1,0 0-3,0 0 4,0 1-5,0-1 1,34 0 1,1 35 12,-35-35-14,35 35-1,-35-34 5,35 34-5,0 0-1,-1-35 5,1 35-5,0 0 0,0 0 6,-1-35-6,1 35 2,0 0 4,0 0-4,34 0 0,1 0 1,-35 0-2,-1 0-1,1 0 1,35 0 2,69 0-2,-35 0 7,0-35-7,-34 35 0,-1 0 0,1 0 2,-1 0 0,1 0-1,0 0 2,-1 0-5,1 0 2,-1 0-2,1 0 3,-35 0 2,34 0-6,35 0 3,-34 0 4,-1 0-7,-34 0 3,35 0-2,-1 0 1,-34 0 2,0 0 1,34 0 0,-34 0 1,35 0-6,-1 0 3,-34 0 0,35 0-2,-1 0 4,1 0 0,-1 0-1,-34 0 1,0 0-5,34 0 2,-34 0 2,0 0 2,0 0-2,-1 0 2,36 0-1,-35 0 1,-1 0 2,1 0-2,0 0 1,0 0-3,-1 0 7,1 0 1,0 0-10,0 0 4,0 0 1,-1 0 0,1 0-3,0 0 0,0 0 4,-1 0-3,1 0 0,0 0 5,35 0-9,-36 0 6,1 0-1,0 0-4,0 0 2,34 0 1,-34 0-1,0 0-1,-1 0 4,1 0-2,35 0-5,-35 0 3,-1 0 5,36 0-5,-35 0 0,34 0 1,-34 0 1,0 0-2,-1 0 3,1 0-2,0 0 0,0 0 0,0 0 0,-1 0 0,1 0-2,0 0 2,0 0 0,-1 0 0,1 35-1,35-35 1,-36 0 5,1 0-7,0 0 2,0 0 0,34 35 0,-34-35 0,0 0 0,0 0-2,-1 0 5,1 0-4,0 0 5,35 0-7,-36 35 2,1-35 1,0 0-1,0 0 4,-1 0-5,1 0 11,35 34-12,-36-34 1,1 0 2,0 0 6,0 0-1,0 0 37,-1 0-14,1 0-25</inkml:trace>
    </iact:actionData>
  </iact:action>
  <iact:action type="add" startTime="26114">
    <iact:property name="dataType"/>
    <iact:actionData xml:id="d4">
      <inkml:trace xmlns:inkml="http://www.w3.org/2003/InkML" xml:id="stk4" contextRef="#ctx0" brushRef="#br0">5563 15470 0,'-35'0'4,"-34"-35"0,-1 35 0,1 0 2,-1 0-1,1 0 0,-36 0-3,36 0 0,-36 0 4,1 0 0,69 0-2,-104 0 2,0 0 0,70 0-1,-1 0 0,-104 0 0,105 0-1,-1 0 2,-34 0 1,0 0-2,34 0 2,0 0-7,36 0 4,-36 0 2,1 0 0,-70 0 0,104 0-2,0 0 3,-35 0-5,1 0 3,34 0-3,-34 0 1,34 0 4,-35 0-3,36 0 2,-1-35 1,0 35-2,0 0-3,-34-34 7,34 34-2,0 0 1,0 0-3,1-35 4,-1 35-4,0 0-1,0 0 4,0 0 1,1 0-2,34-35-4,-35 35 2,35-35 4,-35 35-2,35-35 14,0 1 11,0-1-24,0-35 3,0 1 2,35 34-6,0 0 1,-1 1 1,1 34-2,0-35-4,0 0 2,0 0 1,-1 35 0,105-34-2,-69-1 3,-35 35-2,69-35-4,-69 0 3,69 1 4,-34 34-1,-1 0-2,70-35 0,-69 35 0,34-35-1,0 35 3,-34 0-3,0-35 1,-1 35 0,1 0 0,-1 0-3,-34 0 0,0 0 6,34 0-3,1 0-1,-35 0 3,104 0-3,-70 0 0,-34 0 0,35 0 1,-36 0 0,36 0-3,-1 0 2,-34 0 1,35 0-1,-1 0 3,1 0-4,-1 0 1,36 0 0,-36 0 1,1 0 0,-1 0-3,1 0 1,-35 0 2,34 0 2,35 0-6,-69 0 3,35 0 0,-1 0 1,70 0 1,-69 0-1,-1 0 0,-34 0 2,35 0-6,-1 0 2,1 0 1,-35 0 3,34 0-1,1 0-1,34 0 1,-34 0-2,-1 0 1,1 0 0,-36 0-1,1 0 1,35 0 0,-36 0 0,1 0-3,0 0 2,0 0 1,0 0 0,-1 0-3,1 0 3,0 0-1,0 0 5,-1 0-7,1 0 0,0 35 13,0-35 0,-1 0 1,1 35-8,0 0 9,-35-1-10,35-34-2,-35 35-1,69-35 3,-34 35 2,0 0 0,0-1-4,-35 1 6,34 0 5,-34 0-11,0-1 6,0 1-2,0 35-2,0-36 1,0 1 1,0 0-4,-34 0 8,-1-35-5,35 34-2,-70 1-2,36 0 0,-1 0 2,-35 0 5,35-35-5,-34 34-3,-35-34 8,69 0-7,0 0 0,-34 35 1,34-35-2,-35 35 3,35-35-1,-69 0-1,69 0 0,-69 0 3,35 0-2,-1 0-1,0 0 2,-34 0-1,35 0-3,-1 0 1,35 0 4,-139 0-1,105 0-1,-35 0 2,69 0-2,-70 0-1,36 0 3,34 0-6,0 0 2,1 0 2,-36 0 3,35 0-2,1 0 2,-1 0-3,0 0-1,0 0 4,0 0 8,1 0 1</inkml:trace>
    </iact:actionData>
  </iact:action>
  <iact:action type="add" startTime="28431">
    <iact:property name="dataType"/>
    <iact:actionData xml:id="d5">
      <inkml:trace xmlns:inkml="http://www.w3.org/2003/InkML" xml:id="stk5" contextRef="#ctx0" brushRef="#br0">4902 16513 0,'-69'0'5,"-1"0"1,1 69-2,-1-69 1,36 0 3,-36 0-3,35 70 1,0-70-2,1 0 6,-1 0-4,0 0 0,0 0-1,1 35 0,-36-35-3,35 0 2,-69 0 1,69 0 0,0 0 0,-69 0 4,0 34-7,-1-34 3,36 0-1,-35 0 3,69 0-6,-69 0 3,69 0 1,-35 0 2,1 0-2,-1 0-1,1 0 2,34 0 0,0 0-1,-69 0 3,34 0-2,1 0-5,-1 0 5,-34 0 0,69 0 3,0 0-2,-34 0-1,-1 0 0,35-34 0,1 34-1,-1-35 8,0 35-4,35-35 2,-35 0-6,35 0-1,0 1 8,0-1-7,0 0 7,0 0-8,-34-34 0,34 34 6,0-34 0,0 34 3,0 0-9,0 0 2,0 1 3,0-1 2,0 0-7,0 0 1,34 0 0,1 35-2,0-34 1,0-1 3,69 0-3,-104 0 2,69 35-5,71-69 7,-71 34-1,35 35 0,-69 0 19,35 0-21,69-35 1,-70 35-1,1 0 0,-1 0 2,36-34-6,-1 34 2,0 0 2,1 0 1,-1 0-1,0 0-3,1 0 1,-36 0 3,-34 0 0,69 0-5,-34 0 3,-35 0 3,69 0-2,-69 0-1,-1 0 3,1 0 0,35 0-6,-35 0 6,-1 0-2,1 0-1,35 0 2,-36 0 0,-34 34-1,35 1 1,0-35-5,0 0 7,-35 35-2,34-35 2,-34 35-2,35-35-1,0 34-2,-35 1 13,35 0-13,-35 0 9,35-35-4,-35 34 1,0 1 2,0 0 90,0 0-85,-35 0 15,35-1-21,-35-34 5,0 0-7,35 35-4,-35-35 8,1 0-3,-1 0 6,0 0-7,0 0 3,1 0-4,-1 0 2</inkml:trace>
    </iact:actionData>
  </iact:action>
  <iact:action type="add" startTime="30208">
    <iact:property name="dataType"/>
    <iact:actionData xml:id="d6">
      <inkml:trace xmlns:inkml="http://www.w3.org/2003/InkML" xml:id="stk6" contextRef="#ctx0" brushRef="#br0">9666 17764 0,'-35'0'18,"-34"0"-9,-1 0-1,35 0-6,1 0 9,-105 35 2,34 0-7,-34-1 2,-35 1-4,140 0 1,-36-35-1,35 0 2,-69 0-5,34 0 2,1 70 1,-1-70 2,1 0-1,-36 34-1,1 1 1,35-35 2,-36 35-6,36-35 3,-36 0 0,-34 0 2,35 0-4,0 0 1,-35 0 2,0 0 1,-70 0-2,105 0 0,69 0 4,-69 35-4,-1-35 0,70 0 1,-138 0 1,68 0-2,1 0-1,34 0 4,-34 0-3,0 0 0,69 0 5,-104 0-3,69 0 2,1 0-2,-1 0-2,1 0 3,34 0-1,0 0-1,0 0-3,1 0 3,-1 0-1,0 0 3,0 0-6,-69 0 4,69 0 0,-34 0 2,-1 34-6,35-34 4,1 0 2,-36 0-4,-34 0 2,0 0 2,34 0-2,-34 0 7,-1 0-6,71 0-5,-36 0 8,-34 0-5,69 0 3,-104 0-1,104 0-1,-34 0 4,-1 0-7,-34 0 2,69 0 1,-35 0 8,1 0-8,-70 0 2,34-34-1,36-1 2,34 35-2,-34 0-5,-1-70 4,1 36 3,-1-1-1,0 0-1,36 35 3,-1-35 7,35 0-5,-35 35-6,0-34 18,35-1-6,0 0 0,0 0-13,0 1 7,0-1-7,0-35 2,0 1 2,0 34-4,0 0 2,0 1 0,0-36 1,0 35-3,0 0 3,35-34-2,-35 34 8,35 35 3,0-35-6,-1 1-2,1-1-2,0 0 0,35 0 1,-36 35 3,1 0-6,69-34-1,-69 34 3,104-35 1,-104 35 0,0-35-3,34 0 4,1 35-7,-35 0 4,-1 0-4,36 0 13,69 0-10,-104-34 2,0 34 1,104 0-6,-70-35 4,1 35 1,34 0-1,-69-35 4,104 35-7,0 0 1,-69 0 6,173-35-2,-174 35-2,71 0-4,-1 0 4,-35 0-1,35 0 1,0 0 3,-104 0-7,69-34 4,35 34-4,-69 0 3,34 0 2,0 0-1,-69 0 3,70 0-1,-71 0-2,1 0 1,69 0-2,-69 0 3,69 0-1,-34 0 0,-35 0 0,0 0-1,-1 0-1,1 0 2,0 0 0,0 0-2,34 0 3,-34 0 1,0 0-2,-1 0 0,1 0 0,0 0-2,0 0 0,0 0 4,34 0 7,-34 0-7,0 0 0,-1 0-4,1 0 0,35 34 5,-36 1-4,1-35-1,0 0 3,35 0-3,-1 0 1,1 0 0,34 0 1,-35 0-1,-34 0 0,70 35-2,-71-35 1,1 0 2,35 0 0,-1 35-2,-34-35 2,0 0 2,0 0-1,-1 0-3,1 0 2,0 34-1,0-34-4,-1 0 3,36 0 5,-1 0-4,1 0-3,0 35 5,-36-35 1,1 0-4,0 0 4,0 0-7,-1 0 3,1 0-2,0 0 3,0 0 1,-1 0-5,1 0 3,0 0 5,35 35-4,-36-35 5,1 0-4,0 0 0,34 35 2,-34-35 2,69 0 0,-69 0-3,70 34-1,-71-34 6,1 35 8,0 0-5,0 0 2,-35-1-10,34 1 4,1-35-3,-35 35 0,35-35-3,-35 35 1,0-1-1,0 1 4,0 0-2,0 35 4,35-36-2,-35 1-3,35 0 0,-35 0 0,0-1 1,0 1 2,0 0-4,0 0 13,0-1 5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12">
    <iact:property name="dataType"/>
    <iact:actionData xml:id="d0">
      <inkml:trace xmlns:inkml="http://www.w3.org/2003/InkML" xml:id="stk0" contextRef="#ctx0" brushRef="#br0">18220 4867 0,'34'0'10,"36"0"-7,-35-35 4,-1 35-3,1 0 3,0-34 0,0 34-2,0 0 0,-1 0 9,1 0-9,0 0 3,0-35-3,-1 35 1,36 0 4,-35 0-3,-1 0-2,1 0 0,0 0-2,35 0 5,-36 0-2,36-35-3,-1 0 1,1 35 1,0 0 1,-1 0-2,-34 0 0,0 0 2,69 0-1,-35 0-4,-34 0 2,0 0 4,35 0-3,-1 0 1,-34 0-4,34 0 9,1 0-6,-1 0 1,1 0 2,-35 0-3,0 0 1,-1 0 0,71 0-1,-71 0 1,1 0 1,35 0 0,-36 0 0,1 0 2,0 0-3,35 35-1,-36-35 9,36 0-4,-35 35-2,-1-35 3,1 35-4,35-1-2,-70 1 2,104 0 0,-69 0-1,34-1 0,-69 1 1,35-35-2,-35 35 0,70 0 2,-36 0-1,-34-1 0,35-34 2,35 70-4,-35-70 1,-35 35 1,34-35 0,36 34-3,-70 1 4,35-35 4,-35 35-8,104 34 4,-69 1 2,-1-70-3,36 35-4,-70-1 3,0 1 2,70 0 0,-70 0-1,0-1 2,34 1-6,1 35 6,0-70-1,-35 35-1,0 34 0,35-34-3,-35 0 3,34-1 2,1 1-5,0 0 4,0 34 0,-35-34-1,0 0-4,34-35 4,1 35 0,-35 34 0,0-34 3,0 34-1,35-69-2,-35 70 3,35-35-7,-35 34 3,35-34 2,-35 0-1,0 0-1,0 34 3,0 1-4,34-36 0,-34 36 2,0-35-1,0 34 3,35 36-3,-35-71 6,0 36-5,35-35-4,-35-1 3,0 36 2,0-1-2,0-34 0,0 0-3,0 34 7,0-34-3,0 0-3,0 0 2,0 34 2,0-34-1,0 35-4,0-36 3,0 36 2,0-35-1,0 34 0,0-34-1,0 0 1,0-1-4,0 36 10,0-35-6,0-1 1,0 36 1,0-1-1,0-34 4,-35 35-5,35-35-3,0-1 2,-35 36 3,35-35 0,-34-35-2,34 69 2,0-34-6,-35 0 2,0-1 3,35 36 0,-35-35 0,35 34 1,-35-34-2,35 0-5,-34 0 4,34-1 1,0 36 0,-35-70 1,35 35-1,-35-1 2,35 36-2,-35-35 2,1-1 1,-1 36-2,-35-35 1,70-1-2,-34 1 0,34 0 3,-35-35-7,0 69 3,0-34 2,0 35-1,1-35 0,34-1-4,-35 1 3,0 0 5,-34 34-4,69-34 2,-70 35-3,35-36 2,1-34-1,-1 70 2,-35-70-3,35 35 4,1-1-2,-1-34-1,0 70 1,0-70 1,1 0-2,-1 0 3,0 0-2,35 35 2,-35-35-3,1 35-1,-1-35 3,-35 34 0,35 1-7,1-35 6,-105 70 0,139-36-1,-70-34-2,0 35 4,1 0-3,-1-35 1,1 35 1,-35-1-5,34-34 3,0 35 4,36 0-5,-105 34 2,139 1 2,-70-70-5,35 0 4,-34 35-5,34-35 4,-35 0 0,1 34 2,34-34-2,0 0 2,1 0-6,-71 0 3,71 0 6,-1 0-8,0 0 2,-35 0 0,1 0 1,-1 0-3,36 0 2,-36 0 1,0 0 0,1 0 1,-1 0-1,1 0-4,-1 0 3,1 0 1,-1 0 1,1 0-5,-1 0 4,-69 0 0,0-34 1,69 34-2,-34 0 2,69 0-1,-69-35 0,69 35 1,-139-70-1,105 70 0,34 0-1,0 0 6,-69 0-3,69 0-6,1-34 5,-1 34-1,-70-70 1,71 70 1,-36-35-2,35 1 1,1 34-1,34-35-4,-35 35 2,-70-70 1,36 1 7,34 34-4,0-69 0,1 69-1,-1 0-5,-35-139 5,-69-138 0,70 207-1,34 1 2,-35-139-3,1 138 1,34 36 3,0-35-7,1 34 4,34 35-4,-70-69 4,70 34 0,-35 36-1,35-1 2,-35-35 0,1-34-1,34 35-2,0-1 5,0-69-4,0 69 0,0-34 5,0 0-9,0 0 3,0 34 1,0-34 0,0-1 2,0 71-2,34-36 0,-34 1 3,35-36-3,-35 71 1,35-1 0,-35 0 1,0 0-5,35 35 1,-35-34 5,35-36 1,-1 1-2,1 34 2,0 0-7,69-35 8,-69 1-2,69-1-1,-34 36-1,34-71 3,-69 71-1,34 34-6,-34-70 4,0 70 0,0-69-1,-1 34 3,71-70-2,-70 105 1,-1-34-5,1-1 5,35-35 1,-36 36 1,36-36-7,0 1 5,-1 34 0,-34 0 4,34 0-4,-34 1 6,35-1-6,-70 0 1,34 35-6,36-35 3,-35 1-2,0-1 2,34-35 6,1 35-1,-36 35-2,1 0-6,0-34 2,0 34 8,-1-35-4,36 35 2,-35-70-4,0 70 3,-1 0-4,-34-34 0,70-1 3,-35 0 0,-1 35-3,36-35 6,-70 1-4,69 34 2,-34-35-4,0 35 3,0 0-2,0-35-1,34 35 12,-34-35-12,-35 1 4,35 34-1,34 0-4,-34 0 3,0 0 14,-1-35-18,1 35 2,35-35 11,-35 35-8,34 0 2,-34 0-2,0 0-1,-1 0-2,1-35 6</inkml:trace>
    </iact:actionData>
  </iact:action>
  <iact:action type="add" startTime="8586">
    <iact:property name="dataType"/>
    <iact:actionData xml:id="d1">
      <inkml:trace xmlns:inkml="http://www.w3.org/2003/InkML" xml:id="stk1" contextRef="#ctx0" brushRef="#br0">25487 5910 0,'0'35'6,"0"-70"-6,0 105 9,0-36-4,-35 36 0,0-35 2,0-1-2,-69 36 1,69-35-2,1-1 1,-1 1 1,-35 35-1,35-36 1,1 1-5,-1 0 3,0 0 1,0-35 1,1 35-4,-36-1 9,35 1-2,1-35 0,-1 0-8,0 0 5,-35 0-4,36 0 2,-1 0-2,-35 0 1,1 0 3,-1 70-2,35-70 2,1 0-4,-1 0 2,0 0 4,-34 0-7,34 0 3,0 0 1,-34 0 1,34 0-5,-70 0 2,71-35 4,-105 35-2,69-35 0,35 0 2,1 35-6,-36-34 2,0 34 3,36-35 2,-1 35-7,-35-35 4,1 0-5,34 35 8,0 0-6,-34-69 1,-1 34 8,1 0-4,34 35-1,-35-35 0,36 1-1,-1-36 1,0 70-4,0-35 3,1 1-1,-36-36 2,35 35 0,0 1-1,1-1 1,34-35-1,-35 36-1,0-36 4,-34 0-4,34 1 1,0-1 4,0 36-2,0-1 4,1 0-1,-1 0-4,35 1 0,0-1-2,0 0 5,0 0-4,0 1 0,0-36 0,0 35 1,0 1-1,0-1 0,0 0-3,0 0 2,0 0 2,35-34 0,-35 34-2,34 0 1,1 1 2,35-36-2,-70 35 2,104-69 0,-69 104-1,34-69 0,1 34 0,0-35-1,34 35 1,-35 1 1,1-36 0,-35 70-5,34 0 3,1 0-4,-1 0 5,36-69 2,-36 69-7,-34 0 2,69-35 2,-34 35 2,34 0-2,0 0-1,1-35 3,-1 35-1,0 0-2,-34 0 2,-1 0-2,1 0 1,-1 0 1,1 0 0,-35 0-5,34 0 3,-34 0 2,35 0-1,-1 0 0,-34 0 0,0 35 3,34-35-3,1 35 5,-35-35-9,-1 0 6,1 69-4,69-34 3,-34 34-3,-35-69 7,-35 35-6,69 0 0,-69 0 2,70 69 0,-35-69-1,-1 0 2,1-1-1,0 1 0,34 35 0,-69-36-1,70 1 1,-70 0-4,35 0 2,0-1 0,-1 1 1,36 35 3,-70-35-2,69 69-1,-34-104 1,-35 35 1,35-1-2,0-34 1,-35 35-1,0 0 3,0 0-4,34-1 5,-34 1-3,0 0 0,0 0 4,0-1-3,0 1 1,0 0-5,0 0 1,0 34 3,0 1-1,0-35 5,0 34-3,0-34-4,0 0 7,0-1-6,-34 1-1,-1-35 1,35 35-1,-35-35 4,0 0-4,1 35-1,-1-35 14,0 0-4,0 34-2,1-34-3,-1 0 0,0 0 3,0 35-6,0-35 1,1 0-1,-1 0-1,0 0 0,0 0 4,35 35 1,-34-35-1,-1 0 20,0 0-7</inkml:trace>
    </iact:actionData>
  </iact:action>
  <iact:action type="add" startTime="10106">
    <iact:property name="dataType"/>
    <iact:actionData xml:id="d2">
      <inkml:trace xmlns:inkml="http://www.w3.org/2003/InkML" xml:id="stk2" contextRef="#ctx0" brushRef="#br0">27260 5145 0,'35'0'5,"0"0"18,-1 0-15,1 0 6,0 0-7,0 0-3,-1 0 4,1 0-6,0 0 3,0 0-2,34 0 4,-34 0-3,35 0 1,-36 0 1,1 0-3,0 35 2,0-35 1,-1 0-2,1 35 3,35-35 2,-35 69-5,-1-69 1,1 0 1,-35 35-3,70 0 2,-36-35-1,36 0 3,-35 35-1,-1-1-2,1-34 2,0 35 3,0-35-4,-35 35 1,35 0-1,-1-1 0,1-34-1,-35 35 4,35 0 1,0 0 0,-35-1-5,34 1 0,-34 0 11,35 35-13,0-36 3,-35 36 4,0-35 1,0-1-5,0 1 1,0 0-4,0 34 4,0 1 0,0-35-3,0-1 1,0 1 3,0 0-5,0 0 3,0 34 0,0 1 2,0-35-2,0-1 0,0 36 2,-35-35-4,35-1 2,-35 1 0,35 0 1,-34-35-1,-1 35-4,0-35 4,35 34 1,-104 1-1,34 0 0,35 0 1,1-35-1,-36 0 2,70 34-6,-69-34 3,34 35 3,0-35-1,-69 0-2,69 35 2,-35-35 2,36 0-4,-1 0-1,0 0 2,-34 0 1,69 35-2,-70-35 1,0 0 2,36 0-7,-36 0 5,35 0 0,1 0-3,-36 0 2,1 0 2,-1 0-1,0 0 1,36 0-1,-71 0-1,1 0 4,69 0-3,-69 0 0,34 0 3,1-35-5,-105 0 2,35-34 3,35 69-2,69-35-2,0 35 2,0 0-2,1-35 1,-1 35 2,0 0-2,0-35-1,0 35 2,1-34 1,34-1 4,-70 0-6,70-34-1,0-36 2,0 36-2,0-1 0,0 35 0,0-69 2,0 0-1,0 34-1,0 1 4,0-1-7,0 1 3,0-1 0,0 36 3,0-1-3,0 0 1,0 0 1,0-34-2,0-1 3,35 35 2,-35 1-5,35-36 6,-1 1-7,1 69 0,0-70 3,0 1 4,0 69-4,34-105 0,-34 105 0,0-69 1,34 34 1,36 0-3,-36 0 1,1 35-1,-1-34 0,35-1 0,-34 35 2,-35 0-3,0 0 1,34 0 0,1 0-1,-36 0 3,1 0-2,35 0 0,-36 0 0,1 0 1,35 0-2,-35 0 4,34 0-2,-34 0 3,34 0-4,-34 0 0,0 35 0,34-1 1,-34 1-1,0-35-1,0 35 4,0-35-4,34 35 5,-69 0-3,35-1-2,0-34 2,-1 0-3,1 0 3,0 0 1,35 0 2,-36 0-1,1 35 2,0-35-6</inkml:trace>
    </iact:actionData>
  </iact:action>
  <iact:action type="add" startTime="11611">
    <iact:property name="dataType"/>
    <iact:actionData xml:id="d3">
      <inkml:trace xmlns:inkml="http://www.w3.org/2003/InkML" xml:id="stk3" contextRef="#ctx0" brushRef="#br0">29763 9560 0,'0'0'4,"0"35"-3,-34 0 8,-1-35-5,35 69 0,-35-34 8,35 0-7,0-1 0,0 1-1,-35 0 0,1 0 8,-1 0-6,-35 104 12,36-139-14,-1 0 2,0 0-1,0 34-1,0-34 3,1 70-3,-1-70 0,0 0 4,0 35-5,1-1 5,-1 1-4,0-35 0,0 0 0,1 0 3,-36 35-3,0 0 0,36-35 49,-1 0-38,0 0-10,0 0 0,1 0 1,-1 0 43,35-35-38,-35-35-5,0 1 3,1-1-5,34 1 1,0-1-1,-35 36 3,0-71-3,35 1 0,0 0 1,-35-70 0,35 35 0,-35 35 3,35-1-4,0 36 0,0-1-2,0-34 0,0 69 5,0-34-2,0 34 4,0 0-4,0 0 1,0 1 10,0-1-9,0 0-1,35 0-1,35 0 2,-35 1-3,34-36 3,35 35 0,35-34-1,-69 34 1,34 0-5,35-34 3,-104 69 2,69-35-5,-34 0 4,34 35-5,1-69 2,-36 69 3,70-70 0,-69 70-1,-1-34-1,1 34 3,-1 0-7,1-35 4,0 35 0,34 0 2,-35 0 2,36-35-4,-71 35 2,106 0-1,-106 0-2,1 0 3,35 0-1,-36 0-1,36 0 0,-35 35 5,-1 0-5,36-35 2,0 69-1,-70-34 0,34 0-1,1 34 2,0-34-2,-35 0-2,35-1 1,-35 36 3,34-35-1,1-1-3,0 36 2,-35-1 7,35 1-6,-35 0 2,0-36-3,0 36 3,0-1-1,0 1-2,0-1 2,0-34-1,-35 69 1,0-104-5,0 105 4,1-70 2,-71 104-2,71-70 1,-71 35 1,70-34-2,-34-1 0,34-69-2,0 35 1,1 0 1,-36 0-3,35-1 2,1-34 1,-36 35-1,0-35 1,36 70 1,-105-70-1,69 0 0,35 0 0,-34 0 2,-1 0-6,1 0 4,-70 0 1,104 0-2,0 0 1,0 0-1,0 0 1,1 35 1,-1-35-1,0 0 1,0 0-1,1 0 4,-1 0-3,0 0 5,0 0-6,-34 0 0,34 0-4,0 0 8,0 0-2,1 0-3,-1 0 4,0 0 7</inkml:trace>
    </iact:actionData>
  </iact:action>
  <iact:action type="add" startTime="13806">
    <iact:property name="dataType"/>
    <iact:actionData xml:id="d4">
      <inkml:trace xmlns:inkml="http://www.w3.org/2003/InkML" xml:id="stk4" contextRef="#ctx0" brushRef="#br0">27086 13419 0,'-35'0'4,"1"0"1,-1-35 1,-35 35 0,36-35-2,-1 1 1,0 34 0,-35-35 2,36 35 0,-1-35-2,0 35-1,35-35 0,-35 35 1,1 0 0,-1-69 0,0 69 1,0-35-1,1 35 0,-36-70 4,70 36-3,-35-36 0,0 1 1,35-36-6,-34 36 2,-1-35 2,0-1 2,35 36-6,-69-1 4,34-69 2,0 70 0,35 34-2,-35-35 1,35 36-1,0-36 1,0-34-1,0-1-1,0 36 1,0 34-1,0-69 2,0 0-2,0 34 0,0 35 3,0-69-2,0 34 7,35 1-11,35-1 5,-70 36-2,34-1 2,1 0 0,35-34 2,-1-1-1,-34 35-7,0 35 9,34-34-4,36-36 1,-71 70 2,36 0-4,-1-69 1,-34 69 2,0-35-3,35 35 4,-1-35-1,1 35 0,-36-35-6,1 35 4,104-35 0,-69 35 2,-1 0-2,36-34 0,-36-1-5,1 35 5,69 0 0,-70-35 1,36 35-4,34 0 3,-35 0 3,-34 0-8,-1 0 4,1 0 0,-1 0 2,1 0-2,-35 0 62,-35 35-58,0 0-3,34 34-1,-34-34 0,0 0 2,35 34-2,-35 1 1,0-1-1,0-34 0,35 35 1,-35-1-1,0 1 1,0-1 2,0 35-2,0-69-1,0 35 2,0-1-2,35-34 1,-35 0-1,0 0 1,0 34 0,0 1 1,0-36-1,0 1 5,0 35-6,0-1 1,0 1 3,0-1-2,-35 36-1,35-71-1,0 1 0,-35 0 2,35 69-2,-35-104-1,35 35 1,0 0 1,-34 34 0,-1-34-1,35 0 4,0-1 1,-35 1-7,0 35 4,0-70-2,1 0 5,-1 35-5,0-35 0,35 34 2,-69 1-3,34 0 2,0-35 0,0 35-2,1-1 4,-36-34-2,35 70 0,0-70 0,1 69 0,-1-69 0,35 35 1,-70-35-2,1 70 0,34-70 3,0 0-2,0 0 1,1 0-3,-36 34 2,70 1 0,-35-35 0,1 0 2,-36 0-6,1 70 2,34-70 5,-35 0-3,35 0 6,1 0 4,-1 0-9,0 0 1,0 0-3,1-35 3,-1 0-2</inkml:trace>
    </iact:actionData>
  </iact:action>
  <iact:action type="add" startTime="15214">
    <iact:property name="dataType"/>
    <iact:actionData xml:id="d5">
      <inkml:trace xmlns:inkml="http://www.w3.org/2003/InkML" xml:id="stk5" contextRef="#ctx0" brushRef="#br0">24826 14184 0,'-35'0'5,"1"0"20,-36 0-18,35 0 1,0 0-3,1 0-1,-1 0 1,-69 0 0,69 0 0,-35 0 3,1 0-4,-1 34 0,35-34 1,1 0 0,-36 0 1,1 0-2,-1 0-1,0 0 0,1 0 3,-105 0-1,105 0 3,-71 0-2,71 0 1,-1 0-1,-34 0-5,35 0 2,-1 0 5,35 0-3,-104 0 0,70-34 1,34-1-1,-35 35 0,1-35 1,-1 0 0,35 35-1,1-34 2,-1 34-5,35-35 4,-35 0 0,0 0 5,35 0-4,-34 1-5,-1 34 9,0-70-6,35 35 0,-35 35-1,0-69 3,1 69-1,34-35 0,0 0 3,-70 1-5,70-1 1,0 0 3,0 0-3,0 1 2,0-36-3,0 35 1,-35 1 1,35-36-1,0 35 0,-34 0 2,-1 35 2,35-34 14,35-1-18,-35 0-1,104-34 0,-69-1 3,-1 35-3,36 1-2,-35-36 4,69 35 1,-69-34-1,34 69-5,-34 0 5,35-104-1,-1 104 0,-34-35 2,0 35-2,0-35 0,34 35 5,35-35-2,-69 35-5,70 0 2,-36 0-1,1-35 1,-1 1-4,-34 34 6,69-35-1,1 35 2,-36 0-2,-34 0-5,34 0 3,-34 0 2,139 0-1,-104 0 5,69 0-5,-70 0-1,1 0 7,-36 0-6,71 0 2,-36 0-6,1 0 6,-1 0-3,-34 0 2,70 0 1,-71 0-3,36 0 2,-35 0-2,34 35 4,1-35 1,-36 0-2,-34 34 0,35-34-1,-35 35-1,35-35 3,0 35-5,0 0 3,-1 0 3,1-1-5,0 1 4,-35 0 1,69 0-2,-69-1-3,0 1 3,0 35-1,0-1 5,0-34-2,35 34-5,-35-34 5,0 35-5,0-36 4,0 1-2,0 0-4,0 0 3,0 0 0,0-1 0,0 1 5,0 0-5,0 0-1,0-1 0,0 36 5,-69-1-5,34-69 3,0 35 0,35 0-5,-69 0 2,34-1 3,-35 36-1,70-35 1,-35-35-3,1 34 1,-1-34 7,35 35-7,-35 0 0,0 0 1</inkml:trace>
    </iact:actionData>
  </iact:action>
  <iact:action type="add" startTime="16783">
    <iact:property name="dataType"/>
    <iact:actionData xml:id="d6">
      <inkml:trace xmlns:inkml="http://www.w3.org/2003/InkML" xml:id="stk6" contextRef="#ctx0" brushRef="#br0">21314 12863 0,'-35'0'7,"1"0"-3,-1 34 10,0-34-6,-34 0-2,69 35-3,-35-35 3,0 0-2,0 0 2,1 0-4,-36 35 2,35-35 4,0 35-7,-69-35 4,69 0 0,-34 0 2,-1 0-6,1 0 4,-105 0 1,104 0 2,-69 0-7,70 0 3,-1 0 0,1 0 3,-1 0-5,35 0 5,-69 0-5,34 0 3,-103 0 1,138 0-1,-69 0 2,69 0-6,-35-35 3,35 35 1,-34 0-2,-1-35 0,1 0 5,34 35 0,0 0-4,35-34 0,-35 34 2,1-35-2,-1 0 2,35 0 0,-35 35 0,0-34-2,1-36 3,-1 1-2,0 34-4,35 0 6,-35 35-1,1-70-2,34 36 1,-35-1 5,35 0-3,-35 0-6,0-34 8,35 34-1,0 0 33,0 1-37,0-36 0,35-34 4,0 69-6,0 35 3,-1-35 1,36-69-1,-35 104 2,-35-35-6,34-34 5,36-1-1,-35 35 2,-1 1-1,36-1 1,-70 0-6,70 0 5,-36 35 0,105-69-5,-104 34 3,0 0 4,139-34-2,-35 69 2,70-105-2,-140 105 1,35-69-6,-34 34 3,-1 0 2,105 1 0,-35 34 2,-104-35-4,0 35 3,0 0 1,-1 0-6,1 0 2,35-70 5,-35 70-8,-1 0 3,36 0 3,-1 0-6,1 0 8,0 0-3,69 0 1,-70 0-2,1 0-4,-1 0 6,105 0-1,-104 0-1,34 0 3,-35 35-3,1-35 4,-35 0-7,0 35 1,-1 0 5,1-35-4,35 34 4,-70 1 0,69 35-4,-34-70 3,-35 69-1,35-34 2,-35 0 7,34 0-9,-34-1 4,35 36-5,-35-35 2,0 34-2,0 1 4,0-36-5,0 36 0,-35-1 5,35 1 0,0-35-5,0 34 0,-34-34 4,-1 0-2,35 0-1,0-1 0,-35-34-4,35 70 6,-69-35-3,34-1 3,0 1-2,0-35 0,35 70 1,-69-70-4,-1 0 4,1 69 0,69-34-2,-35-35 3,0 35-6,0-35 5,-69 34 0,69 1 1,-69 0-3,69 0 4,0-35-2,1 35-5,-1-35 4,35 34 3,-35-34-2,0 35 7,1-35-1,34 35-7</inkml:trace>
    </iact:actionData>
  </iact:action>
  <iact:action type="add" startTime="28054">
    <iact:property name="dataType"/>
    <iact:actionData xml:id="d7">
      <inkml:trace xmlns:inkml="http://www.w3.org/2003/InkML" xml:id="stk7" contextRef="#ctx0" brushRef="#br0">15195 13593 0,'-35'0'7,"0"0"9,0 0-7,0 0-3,1 0-3,-1 0 1,0 34 3,0-34-2,1 0-1,-1 0 1,0 0 0,0 0-1,1 0 0,-1 35 2,35 0-1,-35-35-1,-69 0 0,69 0 3,0 0-5,0 35 3,-34-35-1,34 34 2,-34-34 0,34 35 2,-35-35-3,35 0-1,1 35-2,-1-35 4,0 35 1,0-35-1,-69 34 1,35 1 0,34-35 1,0 35-1,0 0 0,0 0-1,1-35 1,-1 0-2,35 34 1,-35 1 2,35 0 8,-35 0-7,1-1 0,34 1-2,0 0 4,0 0-10,0-1 3,-35 1 0,35 35 4,0-36 0,0 36-3,0-35 5,0 0-6,0-1 0,0 1 0,0 0 0,0 0 0,0-1 2,-35-34-2,35 70-1,0-35 2,0-1 0,0 1 0,0 0 1,0 0-5,0-1 5,0 36-1,0-1 0,35-34 2,0 35-2,-1-1 2,-34-34-2,35 35-1,0-70 0,-35 69 3,69 1-1,-69-36-2,70 1 1,-70 0-1,35 0 0,0 34 2,-1-34 0,-34 0-3,35-1 2,0 1 2,0 0-3,-1 0 2,1 0-5,0-1 7,0 36 4,34-35-6,-34-1-1,35-34 3,34 70-4,-35-35 2,1-35-5,-35 34 4,69 1 0,-34-35-3,34 35 2,-69 0 3,-1-35-2,36 34-3,-35-34 3,69 0 2,0 35-3,-69-35 3,69 35-1,-69-35-1,104 0 1,-69 0-1,34 0 1,0 0-5,1 0 4,-1 0 6,-34 0-8,138 0 4,-103 0-1,34 0 1,-35-70-3,-35 36 4,-34 34-2,70-35-2,-71-35 8,36 36-11,-70-1 5,69 0-2,-34 0 2,70-138-1,-71 138 1,36-139-1,34-35-1,-69 70 1,34-34 1,-34 68-2,35 36 3,-35-175 0,-1 244-2,1-69-3,0-1 2,-35 1 2,35-35 0,-35 69-5,0-35 4,34-34 1,-34 69-1,0-34 0,0 34-4,0-35 9,0-34-5,0 69 2,0-34-2,0 34 0,-34 0 0,-1 0 1,35-34 0,-70-1 3,36 36 0,-1-1 2,0-35-3,0 70-3,0-69 2,1 69-1,-71-35-1,105 0 0,-69 1 2,-35-71-3,69 105 0,0-34 0,0 34 4,0 0-4,35-35-3,-69 35 5,34-35 0,-34 35-2,34 0 6,0 0-5,0 0-4,0 0 2,1 0 3,-1-35-2,0 35 3,0 0 0,1 0-3,-36 0 1,35 0 2,-34 0-4,-1 0 0,1 0 2,-1 0 1,1 0-1,-1 0-3,-34 0 0,69 0 7,0 0-8,-34 0 9,34 0-9,0 0 4,-104 0-1,104 35 2,1-35-1,-1 0-1,-35 0-3,35 35 7,1-35-5,-36 35 0,35-35 1,1 0 1,-1 0 0,0 34 0,-35-34 2,36 0-6,34 35 3,-35-35 0,0 0 1,-34 35 2,34-35-3,0 0 6,0 0-5,1 0 0,-1 69 0,0-69 0,0 35 3,0 0-2,-34-35-1,34 35-1,0-1 5,1-34 0,-1 35-5,0 0 3,35 0-4,-69-1 5,69 1-1,-35-35-3,35 35 9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79">
    <iact:property name="dataType"/>
    <iact:actionData xml:id="d0">
      <inkml:trace xmlns:inkml="http://www.w3.org/2003/InkML" xml:id="stk0" contextRef="#ctx0" brushRef="#br0">2747 4137 0,'34'0'110,"36"0"-107,-35 0 4,34 0-4,1 0 1,-1 0 1,-34 0 1,35 0-5,-36 0 4,71 0 2,-70 0-3,34 0 0,1 0 3,-36 0-5,71 0 2,-1 0-3,-69 0 5,34 0 2,-34 0-8,35 0 4,34 0 1,-69 0 1,34 0-5,1 0 2,-35 0 5,69 0-1,-35 0-6,1 0 5,-35 0-1,0 0 0,34 0-4,-34 0 7,69 0-2,-104-35-1,70 35-1,-36 0-3,1 0 7,35 0-3,-1 0 1,1 0-1,-35 0-1,-1 0 1,1 0 1,35 0-5,-1 0 4,-34 0 3,0 0-5,0 0 3,34 0 2,-34 0-3,0 0 3,-1 0-5,1 0 5,35 0 1,-36 0-1,-34-34-3,35 34-1,0 0 1,0 0 0,0 0 0,34 0 4,-34-35-3,0 35 1,-1 0-4,1 0 3,0 0 1,0 0-1,0 0-3,-1 0 3,1 0 0,0 0-1,0 0 2,-1 0-2,1 0 1,0 0-5,0 0 5,34 0 1,-69-35 0,35 35-2,0 0 0,0 0-4,34 0 6,-34 0-2,0 0 2,-1 0-1,36 0-1,-35 0-1,34 0 2,-34-35-2,0 35 2,0 0-4,-1 0 5,1 0-6,35-34 3,-36 34 4,36 0-3,-35 0 4,34 0-2,-34 0-6,0 0 2,0 0 2,-1 0 1,1 0-5,35 0 4,-36 0 2,1 0 4,0 0-6,0 0 5,-1 0-5,36 0 3,-35 0 0,0 0-2,-1 0-3,1 0 13,0 0-14,0 0 4,-35-35 2,34 35-3,1 0 0,0 0 1,0 0-2,0 0 11,-1 0-8,1 0 6,0 0-7,0 0 4,-1 0 4,1 0-12,0 0 2,0 0 4,-1 0 1,1 0-1,0 0 4,0 0 18,34 0-10,-34 0 2,0 0 0,0 0-6,-1-35 0,1 35 0,0 0 24</inkml:trace>
    </iact:actionData>
  </iact:action>
  <iact:action type="add" startTime="13363">
    <iact:property name="dataType"/>
    <iact:actionData xml:id="d1">
      <inkml:trace xmlns:inkml="http://www.w3.org/2003/InkML" xml:id="stk1" contextRef="#ctx0" brushRef="#br0">2816 3998 0,'-35'0'3,"1"0"12,-1 0-4,0 0-2,0 0 14,1 0-3,-36 0 12,35-35-11,0 1-16,1 34 6,34-35-6,-35 35-1,35-35 3,-35 35-3,0-69 0,35 34 8,-34 0-4,34 0-1,0 0-1,-35 1-1,35-36 6,-35 70-7,0-35 0,1 1 2,34-1-1,-70 0 6,70-34-5,0 34-1,0 0 4,-35 35-1,35-35-3,0 1 2,0-1-2,0 0 3,0 0-2,0 1 1,0-1-2,0 0 0,0 0 16,0 0-3,0-34-14,0-1 2,0 36 0,35-1-3,0 0 1,0-34 0,-1 34 1,-34 0 0,70 0-2,-70 1 4,69-1-1,-69 0-2,0 0 0,70-34 2,-70 34 0,69-35-4,-34 36 8,35-36-3,-70 35 0,69-34-3,1 34 3,-70 0 0,35 1-6,34-1 3,1-35 2,-35 70 0,-1-34 0,-34-1-4,70 35 2,-35-35 3,-35 0-3,34 35 1,71-69 2,-36-1 0,-34 70 0,69-35-2,-69 35 1,35-69-5,-36 69 3,71-35 3,-1 0-1,-34 1 0,-36-1-4,36 35 2,-1 0 1,1-70 3,-35 70-7,69-34 4,-69 34-3,0-35 3,69 35-1,-35-35 1,1 0-3,-35 35 3,0-34 1,34 34-1,-34-35 0,34 0 2,-34 35-2,35 0 1,-1-35 0,1 35 1,-35 0 2,-1 0-4,36-35 2,-35 35-2,-1 0-1,1 0 2,0-34 0,0 34 11,34 0-11,1 0 1,-35 0 1,-1 0-4,1 0 2,0 0-2,0 0 0,-1 0 2,1 0 0,0 0-1,0 0 3,-1 0-2,1 0-1,0 0 1,0 0-4,0 0 3,34 0 2,-34 0 0,0 0-1,-1 0-3,1 0 3,35 0-4,-35 0 2,-1 0-2,1 0 2,0 0 4,34 0-2,-34 0-4,0 0 2,0 0 0,-1 0 5,36 0-2,0 0 3,-36 0-5,36 34 0,-35-34 1,34 0-1,-34 0 4,0 0-3,34 35 4,1-35-3,-35 35-1,-1-35 1,1 0 1,0 35-1,0-35-3,-1 0 1,36 0 0,-70 35 0,35-35 3,-1 0 4,-34 34-7,35-34 2,0 0-4,0 0 5,-35 35-1,35-35-1,34 0 5,-34 0-3,-35 35-1,35-35 1,-1 35 4,1-1-7,0-34 0,0 0 5,-1 0 0,-34 35-2,35-35-6,-35 35 5,70 0 3,-35-35-4,-1 34 10,1-34-7,-35 35-5,35-35 1,0 0 2,-1 35-1,1 0 4,0-1-1,-35 1 4,35-35-4,-35 35-1,35-35-6,-1 69 6,1-69-2,-35 35-1,35-35 0,0 70 3,-1-70-4,-34 35 3,70-1-2,-70 1 2,35 0 10,-1 0-14,36-1 15,-70 1-12,35 0 0,34 0 6,-69-1-6,35 1-2,-35 0 9,35-35-7,0 69 0,-35-34 3,34-35-3,-34 35 2,0 34 0,35-34 1,0 0 8,-35 0-7,0 0-8,0-1 14,0 1-14,35 0 4,-35 0 11,0-1-14,0 1 8,0 0-5,34 34 4,-34-34-5,0 0 2,35 0 0,-35-1 2,0 1-4,0 35 4,0-35-1,0-1 3,0 36-2,0-35 3,0-1 8,0 1-14,0 0 0,0 0 8,0-1-11,0 1 2,0 0 2,0 34 1,0-34 1,0 0-3,0 34 2,-35-34 0,35 0-3,0 35 1,-34-36-1,34 1 1,-35-35 2,35 35-3,0 0 0,-35-35 1,35 34 1,0 1 5,-35 0 5,35 0 8,0-1-13,-34 1-5</inkml:trace>
    </iact:actionData>
  </iact:action>
  <iact:action type="add" startTime="19250">
    <iact:property name="dataType"/>
    <iact:actionData xml:id="d2">
      <inkml:trace xmlns:inkml="http://www.w3.org/2003/InkML" xml:id="stk2" contextRef="#ctx0" brushRef="#br0">8623 9108 0,'35'0'59,"-1"35"-54,36-35-1,-35 0 3,0 0-2,34 0 0,35 0 1,-34 0 0,104 0-2,-139 0 2,34 0 1,35 0-2,-34 0-3,-1 0 2,36 0 2,34 35 1,0-35-2,-35 0 1,-69 35 2,69-35-7,1 34 3,34-34 5,-104 0-3,69 0-4,-35 0 4,70 0 0,-69 0 3,-35 0-8,34 0 6,1 0-6,-1 0 5,1 0-5,-1 0 6,1 0-2,0 0 8,-36 0-5,1 0-7,0 0 3,0 0 4,69 0-1,-34 0 2,-36 0-2,1 0-2,0 0 0,34 0 3,-34 0-4,0 0 3,34 0-1,-34 0-1,0 0-3,0 0 3,69 0 2,-69 0 1,0 0-6,-1 0 2,1 0-3,0 0 7,34 0-2,1 0-1,-35 0 4,69 0-4,-69 0-3,0 0 2,-1 0 3,36 0-6,-1 0 3,-34 0 1,35 0 3,-1 0-6,1 0 2,-1 0 3,-34 0-1,69 0 0,-69 0 1,0 0-6,0 0 4,0 0 2,34 0-6,-34 0 5,0 0-2,-1 0 3,1 0-2,35 0 1,-35 0 1,-1 0-2,1 0 0,0 0 0,-35-34-1,69 34-2,-34 0 7,0 0-4,34 0 0,-34 0-4,0 0 7,35 0 1,-36 0-7,1 0 2,0 0 4,0 0-7,-1 0 6,36 0-1,-1 0 0,-34 0-1,35 0 1,-35 0 0,-1 0 0,36 0 0,34 0-4,-34 0 5,-36 0 0,36 0-6,-35 0 3,0-35 2,34 35 0,1 0-1,-36 0 2,1-35-6,35 35 5,-35 0 7,34 0-12,-34 0 6,0 0 0,-1 0-2,1 0-4,35 0 3,-36 0 3,1 0-1,104 0 9,-69 0-4,-35 0-6,34 0-1,-34 0 4,34 0-5,-34 0 7,0 0-4,0 0-3,34 0 4,-34 0-2,0 0-1,34 0 7,-34 0-3,0 0 4,0 0-7,-1 0 2,1 0 3,0 0 2,0 0-5,0 0 2,-1 0-1,1 0 1,0 0-4,0 0 1,-1 0 4,1 0-1,0 0 0,0 0 1,0 0-4,-1 0 6,1 0-9,0 0 8,0 0-7,34 0 3,-34 0 0,0 0-3,34 0 1,-34 0 2,0 0-3,0 0 0,34 0 4,-34 0-5,0 0 1,-1 0 1,1 0 0,0 0-1,0 0 0,-1 0 2,36 0-1,-35 0-1,0 0 2,-1 0-2,1 0 0,0 0 0,34 0 3,-34 0-2,35 0-1,-1 0 2,-34 0-1,0 0 0,0 0-4,-1 0 4,36 0 3,-35 0-3,34 0 2,-34 0-3,0 0 0,-1 0 3,36 0 0,-35 0 0,0 0-1,-1 0-1,1 0-3,35 0 2,-36 0 3,1 0-3,0 0 0,0 0 2,0 0-1,34 0-2,-34 0 2,0 0 1,-1 0-4,1 0 2,0 0 4,0 0-3,-1 0-1,36 0 3,-35 0 1,34 0-3,-34 0 0,0 0 1,0 0 1,104 0-2,-105 0 3,1 0-1,35 0-4,-35 0 2,-1 0 2,1 0-6,0 0 3,69 0 2,-34 0 2,-36 0-1,1 0-1,0 0-4,35 0 2,-1 0 2,-34 0 1,34 0-2,-34 0 0,70 0 1,-71 0-1,36 0-1,-35 0 7,34 0-6,-34 0 1,0 0 0,-1 0-2,36 0 1,0 0 2,-36 0-3,1 0 1,0 0-4,69 0 8,-104 35-5,35-35 3,0 0 1,-1 0-7,1 0 3,70 0 4,-36 0-3,1 0-3,-1 0 4,35 0-1,-69 0-1,0 0 3,69 0-2,-69 0 0,0 0-2,0 0 3,69 0-1,-34 0 0,34 0 2,-69 0-3,-1 0 0,105 69 4,-69-69 1,-35 0-4,0 0 1,34 0-5,-34 0 5,69 0 1,-69 0-2,34 0-1,36 0 3,-70 0-1,69 0 0,-35 0-1,1 0 0,-1 0 4,1 0-2,0 0-1,-36 0 0,1 0-1,0 0 1,0 0-4,-1 0 5,71 0-2,-71 0 2,36 0-3,-35 0 1,34 0 1,-34 0 4,0 0-6,34 0 2,-34 0-1,0 0-3,35 35 3,-36-35 2,1 0-1,0 0 0,0 0 0,-1 0-1,36 0 3,-35 0 1,-1 0-7,1 0 4,0 0-2,0 0 3,0 0 0,-1 0-3,36 0 3,-35 0 0,-1 0 1,1 0-2,0 0-2,0 0 1,34 0 2,-34 0 3,0 0-2,34 0 1,-34 0-3,0 0-3,0 0 1,-1 0 7,1 0-5,35 0 1,-1 0 0,-34 35-1,0-35 1,0 0-3,-1 0 1,36 0 2,-35 0 8,-1 0-13,1 0 3,0 0 0</inkml:trace>
    </iact:actionData>
  </iact:action>
  <iact:action type="add" startTime="33298">
    <iact:property name="dataType"/>
    <iact:actionData xml:id="d3">
      <inkml:trace xmlns:inkml="http://www.w3.org/2003/InkML" xml:id="stk3" contextRef="#ctx0" brushRef="#br0">14221 11715 0,'35'0'147,"0"0"-134,-1 0-5,1 0-5,0 0 8,0 0-7,-1 0 0,1 0 0,35 0 1,-36 0 3,1 0 1,0 0-5,0 0 4,0 0 1,-1 0-5,1 0 3,0 0 0,0 0 2,-1 0-4,1 0 3,0 0 2,0 0-4,-1 0 1,1 0 0,0 0 1,0 0-3,0 0 5,-1 0-1,1 0 1,0 0-1,0 0 17,-1 0-24,36 0 16,-35 0 8,0 0 15,-1 0-28,1 0 27</inkml:trace>
    </iact:actionData>
  </iact:action>
  <iact:action type="add" startTime="36277">
    <iact:property name="dataType"/>
    <iact:actionData xml:id="d4">
      <inkml:trace xmlns:inkml="http://www.w3.org/2003/InkML" xml:id="stk4" contextRef="#ctx0" brushRef="#br0">3303 12758 0,'35'35'63,"34"-35"-57,-34 0 0,0 0 1,0 0-2,-1 0 0,1 0 0,35 0-3,-36 0 3,36 0 1,-35 0-5,0 0 2,34 0 3,1 0 0,-36 0-5,1 0 4,35 0 1,-1 0-1,1 0-4,-1 0 3,-34 0 3,104 0-2,-104 0 0,0 0 2,0 0-6,34 0 3,1 0 0,-1 0 3,1 0-2,34 0 0,-69 0 1,34 0-1,-34 0 0,0 0 2,34 0-2,-34 0-1,35 0 4,-36 0-2,1 0-1,35 0 1,-35 0 1,-1 0-2,1 0 1,0 0-1,34 0 6,-34 0-5,0 0 2,34 0-2,-34 0 4,35 0-1,-1 0-5,-34 0 1,-35-35 1,70 35-2,-36 0 1,36 0 0,-35 0-1,34 0 3,-34 0-2,0 0 0,0-34-1,34 34 1,-34 0-2,0 0 2,-1 0-1,1 0 1,0 0-1,35 0 1,-36 0 2,1 0-4,0 0 1,0 0 0,34 0 2,-34 0-2,34 0 3,1 0 1,-35 0-4,0 0 0,69 0 4,-69 0 1,-1 0-3,1 0-5,35 0 2,-1 0 5,-34-35-2,35 0-1,-36 35 5,36 0-5,-35 0 0,34 0 2,-34 0-3,0 0 1,-1 0 1,36 0-1,-35 0 3,0 0-2,34 0-1,-34 0 4,0 0-6,-1 0 2,1 0 1,0 0 0,0 0-5,0 0 6,34 0 3,-34 0-5,0 0 8,-1 0-10,1 0 0,0 0 4,0 0 9,-1 0 7</inkml:trace>
    </iact:actionData>
  </iact:action>
  <iact:action type="add" startTime="41330">
    <iact:property name="dataType"/>
    <iact:actionData xml:id="d5">
      <inkml:trace xmlns:inkml="http://www.w3.org/2003/InkML" xml:id="stk5" contextRef="#ctx0" brushRef="#br0">10292 12863 0,'-35'0'17,"70"0"12,0 0-24,-1 0 3,1 0-3,0 0-2,0 0 5,0 0-6,-1 0 4,36 0 1,-35 0-4,34 0 3,-34 0-1,0 0 0,69 0 1,-34 0-4,-36 0 2,140 0 2,-104 0 3,-36 0-8,36 0 3,34 0 1,-69 0-2,69 0 3,-69 0-5,0 0 5,35 0 2,34 0-7,-35 0 2,-34 0 3,69 0 0,-34 0 0,-35 0 2,104 0-2,-104 0-1,-1 0 1,1 0-5,35 0 7,-36 0-1,36 0-1,0 0 1,-1 0-1,-34 0 0,34 0-5,-34 0 5,69 0 0,-69 0-1,35 0 2,-35 0-2,-1 0-3,36 0 1,-1 0 8,-34 0-10,0 0 4,0 0 1,104 0 0,-104 0 3,-1 0-7,105 0 1,-104 0 2,0 0 1,35 0-1,-1 0 2,-34 0-6,0 0 5,104 0-1,-70 0 0,70 0 4,-104 0 5,35 34-7,-1-34-2,1 35 1,-36-35-5,1 0 4,35 0 1,-1 35 0,1-35-3,-35 0 2,34 0 2,-34 0-1,69 0 0,-69 0 1,0 0-3,0 0 1,-1 0 1,36 0-1,-1 0 0,1 0 0,-35 0 0,0 0-1,-1 0 1,105 0 3,-104 0-3,0 0-4,34 0 6,-34 0-1,0 0-4,35 0 0,-36 0 6,105 0-3,-104 0 6,0 0-7,0 0 1,-1 0 2,1 0-2,35 0-1,-35 0 2,-1 0-1,36 0 0,-35 0 3,34 0-3,-34 0-4,0 0 3,-1 0 3,71 0-2,-70 0 0,-1 0 3,1 0-7,35-35 3,-36 35 3,36 0-1,34 0-3,-34 0 2,-35 0 3,34 0-7,1 0 3,69 0 3,-104-35-3,69 35 1,0-34 1,-69 34-3,34 0 2,-34 0 0,35 0-3,-1 0 3,1 0 0,-1-35-3,-34 35 1,0 0 6,34 0-8,1 0 7,-35 0-6,69 0 3,-34-35 1,-36 35-1,1-35 1,35 35-5,-36 0 4,106-34 0,-106 34 1,36 0-1,69 0 2,-69 0-1,34 0-4,-35 0 3,1 0 2,-1 0-7,-34-35 4,0 35 1,69 0 1,-69 0 4,35 0-9,34-35 5,0 35 1,-34 0-2,-1 0 3,1 0-2,-35 0 1,-1 0-5,1 0 1,35 0 5,-36 0 3,1 0-6,0 0-3,0 0 3,0 0 2,-1 0-1,36 0 1,-35 0-1,-1 0-6,36 0 8,-35 0-3,0-35 0,-1 35 3,1 0-3,35 0 3,-36 0-4,1 0 2,0 0-4,0 0 3,-1-34 1,1 34 0,0 0 0,35 0-2,-36 0 9,1 0-11,35 0 2,-1 0 5,-34 0-3,0 0-5,-1 0 7,36 0-4,-35 0 4,0 0-1,69 0-2,-69 0 0,34 0 6,1 0-6,-1 0 3,-34 0 2,0 0-4,0 0-2,-1 0 2,1 0 1,0 0 6,0 0-11,34 0 10,-34 0 10</inkml:trace>
    </iact:actionData>
  </iact:action>
  <iact:action type="add" startTime="71518">
    <iact:property name="dataType"/>
    <iact:actionData xml:id="d6">
      <inkml:trace xmlns:inkml="http://www.w3.org/2003/InkML" xml:id="stk6" contextRef="#ctx0" brushRef="#br0">6884 14357 0,'35'0'13,"0"0"5,0 0-2,-1 0 7,1 0-19,0 0 1,0 0 6,0 0-3,-1 0-3,1 0 14,0 0-16,34 0 6,-34 0-5,0 0 2,0 0 4,-1 0-2,1 0-4,0 0 1,0 0 2,0 0 3,-1 0-1,1 0-2,0 0 2,34 0-5,-34 0 5,0 0-4,0 0 2,-1 0 0,1 0 2,35 0 0,-35 0-2,-1 0 0,1 0-4,0 0 10,0 0-8,-1 0 3,1 0 2,0 0-6,0 0 4,0 0-3,-1 0 0,1 0 1,35 0-1,-36 0 6,1 0-9,0 0 2,0 0 0,-1 0 1,1 0 0,0 0-1,35 0 8,-1 0-5,-34 0 0,0 0-5,-1 0 8,1 0-3,0 0-6,0 0 5,34 0 2,-34 0-2,0 0-3,0 0 3,-1 0 1,1 0-3,0 0 2,0 0-1,-1 0 7,1 0-3,0 0-1,0 0 10,-1 0 46,1 0-23,0 0-10,0 0 17,-35-34-40,35 34 96</inkml:trace>
    </iact:actionData>
  </iact:action>
  <iact:action type="add" startTime="73427">
    <iact:property name="dataType"/>
    <iact:actionData xml:id="d7">
      <inkml:trace xmlns:inkml="http://www.w3.org/2003/InkML" xml:id="stk7" contextRef="#ctx0" brushRef="#br0">13247 14357 0,'35'0'103,"0"0"-95,0 0 4,34 0-7,-34 0 3,35 0-3,-36 0-1,1 0 4,35 0-6,-1 35 1,1-35 1,-1 35 4,70-35-1,-69 0 1,-35 0-5,34 35 2,-34-35 0,69 34 1,-34-34 0,69 0 2,-70 0-4,-34 0-2,0 0 6,35 0-2,-1 0-4,-34 0 2,34 0 3,-34 0-3,35 0 2,-36 0 0,1 0-3,0 0 10,35 0-8,-36 0 1,1 0 2,69 0 0,-69 0-3,0 0 1,0 0 0,34 0 1,-34 0 0,35 0-3,-36 0 3,36 0-4,-35 0 2,-1 0 2,36 0-3,-35 0 1,69 0 1,-69 0 0,69 0 0,-34 0-5,-36 0 5,71 0 0,-70 0-2,34 0 2,-34 0-1,104 0 1,-104 0 1,69 0-1,-69 0-1,0 0 2,-1 0-6,36 0 4,-35 0-4,-1 0 4,36 0 1,0 0 3,-1 0-2,-34 0-6,34 0 3,1 0 4,-1 0-3,-34 0 0,0 0 0,0 0 2,0 0-6,69 0 3,-69 0 3,34 0-1,1 0-1,-1 0 1,36 0-1,-71 0 2,71 0 0,-71 0-1,36 0-1,-35 0 1,34 0-5,-34 0 4,0 35 0,0-35 1,34 0 3,-34 0-3,0 0 3,-1 0-3,1 35-2,35-35 3,-36 0 0,1 0 10,0 0-15,0 0 2,0 0 1,34 0 4,-34 0-3,34 0-2,-34 0 2,35 0 0,-35 0 1,-1 0-2,1 0-1,35 0 4,-36 0-4,1 0 2,0 0 1,34 0-2,1 0-4,0 0 5,-1 0 1,-34 0-2,34 0 0,-34 0 1,35 0-1,-1 0 5,1 0-3,-1 0-6,-34 0 2,35 0 4,-1 0-2,-34 0 0,0 0 1,34 0-1,-34 0-1,35 0 6,-36 0-4,1 0 1,0 0-3,34 0 1,1 35-3,-35-35 6,34 0-3,-34 0 1,0 0-4,69 35 2,-69-35 1,34 0 5,1 0-5,-35 0 0,34 0 1,1 0-2,-35 0 1,34 0 2,35 0-2,-69 0 0,0 0 0,0 0 0,0 0 2,34 0-5,1 0 3,-1 0 1,1 0-2,-1 0 4,-34 0-3,0 0 2,0 0-2,-1 0-4,36 0 7,-1 0-7,1 0 6,-35 0-1,34 0 3,-34 0-4,35 0 1,-1 0 0,-34 0 0,0 0-2,-1 0 1,1 0 1,35 0-1,-1 0 1,-34 0 0,0 0 4,0 0-7,-1 0 2,36 0 5,-1 0-4,-34 0-1,35 0 1,-35 34-1,-1-34 0,1 0-3,0 0 4,0 35 0,34-35-5,1 0 5,34 0-1,-69 0 0,34 0 4,-34 0-3,0 0-5,0 0 2,34 0 3,1 0 1,-36 0-3,1 0 2,0 0-1,0 0-1,34 0 4,-34 0-7,0 0 5,69 0-5,-69 0 4,69 0 2,-34 0-2,-35 0-4,34 0 7,1 0-7,-36 0 3,36 0 1,-35 0 4,139 0-2,-140-35-1,36 35 0,-35 0-5,34 0 3,1 0 3,-35 0-3,69 0 1,-69 0 3,-1 0-3,1 0 2,0 0-2,34 0 1,-34 0 4,0 0-9,0 0 6,0 0-1,-1 0 2,1 0 4,0 0-2,0 0-3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167">
    <iact:property name="dataType"/>
    <iact:actionData xml:id="d0">
      <inkml:trace xmlns:inkml="http://www.w3.org/2003/InkML" xml:id="stk0" contextRef="#ctx0" brushRef="#br0">4868 11820 0,'69'0'95,"-34"0"-81,0 0-2,0 0-7,-1 0-2,1 0 5,35 0 0,-36 0-4,36 0 2,-35 0-3,-1 0 2,36 0 0,-35 0-2,34 0 3,1 0-1,-35 0 1,69 0 0,-69 0-2,34 0 1,36 0 3,-71 0-2,36 0-5,-1 0 5,1 0 1,-35 0-2,0 0 1,34 0-4,-34 0 1,0 0 3,34 0-1,-34 0 0,69 0 1,-69 0 1,0 0-3,34 0 4,-34 0 1,0 0-3,34 0 0,-34 0 0,0 0-1,0 0 0,-1 0-1,36 0 0,-35 0 1,0 0 0,-1 0 2,1 0-3,0 0 2,34 0-1,1 0 6,-35 0-6,-1 0 0,36 0 0,-35 0 1,34-35-1,-34 35 4,0 0-5,0 0 0,-1 0 2,36 0 0,-35 0 4,-1-35-6,1 35 1,0 0 0,0 0 3,0 0-7,-1 0 3,36 0 5,-35 0-3,-1 0 1,1 0-3,0 0 1,35 0 1,-36 0-1,1 0 3,0 0-1,0 0-3,-1 0 1,1 0 0,0 0 1,0 0-5,-1 0 3,1 0 6,0 0-8,0 0 1,0 0 3,-1 0 0,36 0-2,-1 0 1,-34 0 2,0 0 1,0 0-3,-1 0-1,1 0 1,0 0 3,35 0-1,-36 0 0,1 0 1,0 0-2,0 0-1,-1 0 2,1 0 3,0 0-7,0 0 2,-1 0-2,36 0 5,-35 0-5,0 0 8,-1 0-8,36 0 1,-1 0 9,-34 0-9,0 0 7,35 0-7,-36 0 3,36 0-1,-1 0-1,-34 0 1,0 0-1,34 0 0,-34 0 1,0 0 1,0 0-2,34 0-2,-34 0 5,35 0-2,-36 0-2,1 0 1,0 0 0,0 0 1,-1 0-1,1 0 3,35 0-3,-35 0 1,34 0-1,-34 0 0,0 0 0,34 0 3,-34 0-6,0 0 3,-1 0-4,1 0 3,0 0 1,0 0 7,0 0-7,-1 0 0,1 0 0,0 0 1,0 0-2,-1 0 3,36 0-3,-35 0 8,0 0-10,-1 35 3,1-35 2,35 0 2,-36 0-1,1 0 0,0 0 0,0 0-4,-1 0 0,1 0 6,35 0-1,-35 0-2,-1 0 9,1 0-8,0 0-3,0 0 6,-1 0 10,1 0-14,0 0 7,0 0 34,-1 0 385,1 0-421,0 0-7,0 0-1,0 0 6,-1 0-8,36 0 3,-35 0 2,-1 0-2,1 0 1,0 0-3,0 0 2,34 0 2,-34 0 1,35 0-3,-36 0 1,1 0-2,0 0 2,0 0 1,34 0 4,-34 0-4,0 0 5,-1 0 10,1 0-4,0 0 12,0 0-10,0 0 7,-1 0-23,1 0 10,0 0-6,0 0-3,-1 0-1,1 0 0,0 0 0,0 0 0,0 0 2,-1 0-2,1 0 0,0 0 2,0 0-3,-1 0 1,36 0 5,-35 0-3,-1 0 3,1 0-5,0 0 0,0 0 12,0 0-10,-1 0 4,1 0 6,0 0 41,34 0-25,-34 0-15,35 0-2,-36 0-4,1 0-3,0 0-1,0 0-2,0 0 6,-1 0-7,1 0 0,0 0 6,0 0 5,-1 0-8,1 0 1,0 0 6,0 0-3,-1 0 1,1 35 4,0-35-11,0 0 39</inkml:trace>
    </iact:actionData>
  </iact:action>
  <iact:action type="add" startTime="16621">
    <iact:property name="dataType"/>
    <iact:actionData xml:id="d1">
      <inkml:trace xmlns:inkml="http://www.w3.org/2003/InkML" xml:id="stk1" contextRef="#ctx0" brushRef="#br0">18915 11750 0,'35'0'64,"0"0"-57,34 0-2,-34 0 0,0 0 2,34 0-3,-34 0 1,0 0 0,104 0 1,-70 0-1,-34 0 4,35 0-7,69 0 2,-70 0 1,36 0 1,-71 0-5,36 0 5,-1 0 0,105 0 0,-104 35-1,34-35 7,-34 0-10,69 35 4,-104-35-3,208 34 4,-139-34-2,-34 35 1,-35-35-1,34 0-1,70 0 7,-104 0-6,35 0 2,-1 0-2,-34 0 0,34 0-4,-34 0 5,35 0-1,-1 0 6,1 0-7,-35 0 0,34 0 1,1 0 2,-1 0-2,1 0-1,-36 0 3,1 0-6,35 0 3,-1 0 1,36 0 2,-36 0-2,-34 0 0,69 0 1,-69 0-4,0 0 3,34 0 1,1 0-4,-1 0 1,1 0 3,0 0 2,-36 0-1,1 0-6,35 0 4,34 0 0,-35 0 1,-34 0-1,35 0 1,-1 0-4,-34 0 3,69 0 1,-34 0 1,69 0-2,-69 0 1,34 0 0,0 0-1,-69 0 1,34 0 0,71 0-1,-71-35 3,1 35-6,-36 0 2,36 0 3,0 0-6,-1-34 3,35 34 2,-34 0 0,69 0 0,-69 0-2,-1-35 5,70 35-3,-69 0 0,-1 0-3,1 0 2,-35 0-4,34 0 4,1 0 2,-1 0-5,1-35 2,-36 35 1,36 0-4,34 0 4,-34 0 0,-1 0 0,36-35 3,-70 35-3,-1 0 1,1 0-4,35 0 1,-36 0 4,1 0-1,0 0 1,0 0-2,34 0 1,-34 0 0,0 0 6,34 0-6,-34 0-1,0 0 2,0 0-6,-1 0 10,36-34-6,-35 34 2,-1 0 2,1 0 3,0 0-7,0 0 9,0 0 171,-1 0-180,1 0 5,0 0 7,0 0-12,-1 0 0,1 0 2,0 0-2,34 0 7,-34 0-4,0 0-4,0 0 5,0 0-4,-1 0 17</inkml:trace>
    </iact:actionData>
  </iact:action>
  <iact:action type="add" startTime="19528">
    <iact:property name="dataType"/>
    <iact:actionData xml:id="d2">
      <inkml:trace xmlns:inkml="http://www.w3.org/2003/InkML" xml:id="stk2" contextRef="#ctx0" brushRef="#br0">5215 13315 0,'35'0'57,"35"0"-49,-36 0-3,71 0-2,-1 0 4,0 0-2,35 0-5,-69 0 6,69 0 0,35 0-2,-35 0 1,35 0 2,-70 0-3,35 0 0,0-35 4,70 35-3,-70 0 0,0 0-3,70 0 3,-70 0-1,0 0 2,35 0-1,0 0 0,-70 0-3,0 0 2,35 0 2,0-35-5,1 35 2,-1 0 2,-35 0 0,0 0 0,35 0-2,-34 0 1,-1 0 1,0 0-3,1 0 4,-36 0-1,1 0 0,104 0 1,-105 0 0,35 0-1,-34 0 2,34 0-1,-69 0 3,0 0-8,0 0 2,-1 0 0,36 0 4,-35 0-1,34 0-5,-34 0 3,0 0 3,34 0-6,-34 0 3,0 0 1,0 0 2,34 0-6,35 0 2,-34 0 7,-1 0-5,-34 0 2,35 0-1,-1 0-2,-34 0 1,0 0 4,34-35-4,-34 35 0,35 0 1,-1 0-1,-34 0 4,0 0-5,0 0 0,34 0 4,1 0-2,-36 0 0,1 0 2,35 0-3,-1 0 3,1 0-3,-1 0 2,-34 0-2,0 0-1,0 0 2,34 0 1,-34 0-3,0 0 3,0 0-2,-1 0 0,1 0-4,0 0 7,0 0-6,-1 0 2,1 0 2,35 0-5,-36 0 10,1 0-4,0 0-6,0 0 4,69 0 1,-69 0 1,34 0-2,1 0 1,-35 0-2,-1 0 3,1 0-3,0 0 0,35 0 1,-36 0 1,71 0 0,-1 0 3,-69 0 0,0 0-2,-1 0-3,1 0 1,104 0 0,-69 0 4,-36 0-2,71 0-2,-36 0-1,-34 0 6,69 0-8,-69 0 4,35 0-2,34 0 1,-69 0 3,0-35-2,-1 35-1,36 0 0,-35 0-2,-1 0 3,1 0-1,0 0-1,0 0 4,-1 0-4,106 0 0,-106 0 8,36 0-6,-35 0 4,104 0-3,0 0-2,-104 0 1,-1 0 1,1 0-5,35 0 6,-36 0-6,71-34 3,-36 34 2,-34 0-6,0 0 4,34 0 1,1 0 0,-35 0-1,-1 0-1,71 0 3,-70 0-2,34 0 3,-34 0-7,0 0 2,-1 0 2,71 0 1,-71 0 0,1 0-1,0 0 3,69 0-7,-69 0 5,35 0-1,-36 0 2,1 0-6,0 0 4,69 0 1,-69 0-1,35 0 1,-36 0-4,36 0 5,-35 0 3,34 0-4,1 0-1,-35 0 0,-1 0 1,36 0 0,-1 0 1,-34 0 0,0 0-1,0 0-1,-1-35 2,36 35-1,-35 0 4</inkml:trace>
    </iact:actionData>
  </iact:action>
  <iact:action type="add" startTime="23471">
    <iact:property name="dataType"/>
    <iact:actionData xml:id="d3">
      <inkml:trace xmlns:inkml="http://www.w3.org/2003/InkML" xml:id="stk3" contextRef="#ctx0" brushRef="#br0">5389 14670 0,'35'0'91,"0"0"-82,0 0-1,34 0-3,1 0 3,-36 0-5,36 0 2,-1 0 5,1 0-8,69 0 3,-35 0 2,1 0-5,-36 0 2,209-69 3,-208 69 0,139 0 0,34 0 2,-104 0-3,-104 0 2,0 0-6,-1 0 5,36 0-4,-35 0 4,34 0-1,1 0 21,-1 0-19,-34 0 0,35 0-4,34-35 1,-35 35 2,1 0-3,0 0 2,-36 0-5,1 0 4,35 0 2,-1 0-6,1 0 9,-1 0-3,1 0 1,34 0-2,-69 0-1,0 0-4,34 0 3,-34 0 1,0 0 2,0 0-5,69 0 4,-69 0-4,-1 0 1,36 0 2,-1 0 3,36-35-3,-70 35 1,104 0 0,-70 0 1,1 0 0,-36 0-6,1 0 3,35 0 1,34 0 2,-69 0-1,0 0 0,104 0 1,-104 0-1,-1 0-5,36 0 4,-35 0 2,-1 0-5,36 0 1,-35 0 5,-1 0-7,1 0 2,35 0 3,-35 0 3,34 0-3,-34 0 1,0 0-1,-1 0 1,1 0-5,0 0 2,0 0 2,-1 0 1,1 0-2,0 0-1,0 0 7,0 0-6,-1 0 0,1 0 3,35 0-1,-36 0 4,1 0-4,0 0-2,0 0 0,34 0 0,-34 0 2,0 0-6,0 0 2,-1 0 1,1 0 2,69 0-2,-34 0 1,-35 0 2,34 0-3,-34 0-3,0 0 2,34 35 2,1-35 0,-35 0-1,-1 0 1,36 0 1,0 0-1,-1 70 1,1-70 0,34 0-2,-35 0 1,-34 0 0,70 0 1,-71 0-5,1 0 2,0 0 3,69 34 0,-69-34-1,34 0 0,-34 0 2,0 0-3,0 35 1,34-35 2,-34 0 1,0 0-3,0 0 0,-1 0-4,36 0 4,-35 0 4,-1 0-5,36 0 1,-35 0 8,0 0-9,-1 0 1,1 0 1,0 0-1,0 0-4,34 0 2,-34 0 3,0 0-1,0 0-1,-1 0 2,1 0-1,139 0 1,-105 35 1,1-35-3,0 0 0,34 0 2,-69 0 2,34 0-7,-34 0 4,34 0-1,1 0 1,0 0-4,-1 0 2,-34 0 5,69 0-3,0 0 0,1 0 1,-36 0-1,36 0 0,-36 0 3,1 0-7,-1 0 3,1 0 2,69 0-1,-104 0 0,34 0 0,1 0 3,-35 0-7,-1 0 3,71 0 1,-36 0 2,-34 0-2,69 0-3,-69 0 2,35 0 2,34 0-1,-35 0-1,105 0 3,-69 0-2,-36 0 1,1 0-4,34 0 2,-34 0 1,34 0 2,-35 0-6,1 0 3,34 0-2,1 0 2,-1 0 2,0 0-2,0 0 2,140 0 1,-140 35-3,0-35 4,36 0-7,-36 0 5,0 0-5,70 34 3,-35-34 1,0 0 2,0 0-6,-34 0 3,103 0 1,-138 0 3,34 0-1,35 0-6,35 0 4,35 0 1,-70 35-1,-35-35 2,0 0-6,35 0 3,-34 0 1,-1 0-3,0 0 3,1 0 1,-1 0-5,0 0 7,1 0-1,-36 0-6,-34 0 3,139 0 2,-105 0 0,1 0-1,-1 0-3,36 0 3,-1 0-1,-34 0 2,-1 0 1,-34 0-4,34 0 1,-34 0 2,35 0 1,-1 0-2,70 0 7,-139 35-7,105-35-2,-36 0 2,-34 35-4,35-35 3,34 0 2,-35 0 2,-34 0-7,35 0 2,-1 0 4,105 34-2,-104-34-1,-1 0 2,35 0 1,-34 0-2,0 0 2,-1 0-2,-34 0 0,34 0-4,1 0 8,-1 0-8,1 0 4,0 0 2,69 35-2,-35-35 3,0 0-4,70 0 0,-70 0 3,-34 0-6,0 0 4,34 0-3,0 0 1,0 0 5,70 0-3,-69 0 2,-1 0 1,-35 0-7,1 0 3,34 0-2,-69 0 3,35 0 3,-36 0-7,36 0 3,-35 0-2,34 0 1,-34 0 5,0 0 4,0 0-11,34 0 3,1 0 2,-36 0 2,71 0-3,-36 0 3,-34 0-7,35 0 5,-1 0-5,-34 0 3,0 0 3,104 0 0,-104 0 1,34 0-6,-34 0 3,0 0 0,34 0 4,-34 0-7,139 0 2,-105 0 2,105 0 1,-139 0-1,35 0 1,103 0-1,-34-35-1,-69 35 2,0 0-1,-1 0 0,35 0 1,-69 0-2,0-34-3,34 34 4,-34 0-1,0 0 1,0 0-4,0 0 3,69 0-1,-69 0 6,-1 0-3,1-35-2,0 35 3,34 0-2,1 0 1,0 0 3,-36 0-1,36 0-1,-35 0 0,-1 0-1,1 0 1,0 0 0,0 0-7,-1 0 9,1-35 9,0 35 5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04">
    <iact:property name="dataType"/>
    <iact:actionData xml:id="d0">
      <inkml:trace xmlns:inkml="http://www.w3.org/2003/InkML" xml:id="stk0" contextRef="#ctx0" brushRef="#br0">24652 9838 0,'0'35'11,"0"0"-8,0 0 11,0 34-10,0-34 3,35 34 2,-35 1-4,35-1 2,-35-34 5,0 0-5,35-35-2,-35 35 4,34-35-3,-34 34 2,0 1-4,0 0 3,35 0 5,-35 0-8,0-1 1</inkml:trace>
    </iact:actionData>
  </iact:action>
  <iact:action type="add" startTime="6316">
    <iact:property name="dataType"/>
    <iact:actionData xml:id="d1">
      <inkml:trace xmlns:inkml="http://www.w3.org/2003/InkML" xml:id="stk1" contextRef="#ctx0" brushRef="#br0">26043 8865 0,'-35'0'21,"35"35"7,0-1-18,0 1-7,0 0 10,0 0-7,0 69-2,0-69 6,0 0-6,0-1 0,0 1 2,0 35 4</inkml:trace>
    </iact:actionData>
  </iact:action>
  <iact:action type="add" startTime="7096">
    <iact:property name="dataType"/>
    <iact:actionData xml:id="d2">
      <inkml:trace xmlns:inkml="http://www.w3.org/2003/InkML" xml:id="stk2" contextRef="#ctx0" brushRef="#br0">27330 7544 0,'34'0'38,"-34"35"-33,35-1-4,-35 1 8,0 0-5,0 0 3,0 34-2,0-34-1,0 35 4,0-1-4,0-34 7,0 0-9,0 34 11,0-34-7,0 34 14,0-34-11</inkml:trace>
    </iact:actionData>
  </iact:action>
  <iact:action type="add" startTime="7863">
    <iact:property name="dataType"/>
    <iact:actionData xml:id="d3">
      <inkml:trace xmlns:inkml="http://www.w3.org/2003/InkML" xml:id="stk3" contextRef="#ctx0" brushRef="#br0">29138 6710 0,'0'69'22,"0"-34"-13,0 34-1,0-34 0,34 35-4,-34-36 5,0 36-3,0-35 3,0 0-4,0-1 3,0 1 0,0 0-7,0 0 2,0-1 5,0 1-4,0 0 0,0 0 1</inkml:trace>
    </iact:actionData>
  </iact:action>
  <iact:action type="add" startTime="8569">
    <iact:property name="dataType"/>
    <iact:actionData xml:id="d4">
      <inkml:trace xmlns:inkml="http://www.w3.org/2003/InkML" xml:id="stk4" contextRef="#ctx0" brushRef="#br0">29903 5910 0,'0'35'50,"0"0"-47,0-1 10,0 1-2</inkml:trace>
    </iact:actionData>
  </iact:action>
  <iact:action type="add" startTime="14895">
    <iact:property name="dataType"/>
    <iact:actionData xml:id="d5">
      <inkml:trace xmlns:inkml="http://www.w3.org/2003/InkML" xml:id="stk5" contextRef="#ctx0" brushRef="#br0">11370 8413 0,'35'35'113,"-35"-1"-104,34 36 6,-34-35-7,0 0 10,0-1-7,0 1-3,0 0-3,0 0-1,0-1 1,0 1 9,0 0 1,0 0-8,0-1-3,0 1 0,0 0 4,0 0-4,0-1 0,0 1 10,0 0-4,0 0-2,0 0 0,0-1 0,0 1 8,0 0-12,0 0 8,0-1 2,-34 1-10,34 0 8,0 0-1,0-1-6,0 1 3,-35-35-2,35 35 36</inkml:trace>
    </iact:actionData>
  </iact:action>
  <iact:action type="add" startTime="19281">
    <iact:property name="dataType"/>
    <iact:actionData xml:id="d6">
      <inkml:trace xmlns:inkml="http://www.w3.org/2003/InkML" xml:id="stk6" contextRef="#ctx0" brushRef="#br0">29903 1391 0,'0'-35'98,"-35"35"-90,0 0-3,0 0-1,0 0-1,1 0 3,-1 0-2,0 0 0,0 0 1,1 0 1,-1 0-3,0-35-1,0 35 2,1 0 4,-1 0-6,35-34 2,-35 34 0,-69 0 2,69 0-2,0 0 0,0 0 4,1 0-1,34-35 1,-35 35-4,0 0 35,35 35 186,0-1-217,0 1 3,0 0-6,0 0-2,0-1 4,0 1 0,0 0 2,0 0-5,0-1 10,0 1-12,0 0 12,0 0-3,0 0 1,0-1-2,0 1 2,0 0 3,0 0 273,0-1-280,35-34 121,0 0-121,-1 0 4,1 0 2,0 0-10,0 35 8,-1-35 5,1 0-9,0 0-4,-35 35 1,35-35-2,0 0 11,-1 0-6,1 35-1,0-35-3,34 0 9,-34 0-6,0 0-3,0 0 10,-1 0-4,-34 34 7,35-34-8,-35 35-6,35-35 0,-35 35 14,35 0-13,-35-1 15,35-34-11,-35 35 9,0 0-1,0 0-11,0-1 8,0 36-8,0-35 8,0 0-12,0-1 12,-70-34 97,35 0-106,-34 0 0,-1 0 3,35 0 4,1 0-9,-1 0 2,0 0 7,0 0-1,-34 0 5,34 0-8,-35 0 5,36 0 0,-1 0-3,0 0-2,0 0-5,1 0 15,-1 0-13,0 0 1,0 0 11,1-34-4,-1 34 16,0 0-19,0 0 14,0 0 50</inkml:trace>
    </iact:actionData>
  </iact:action>
  <iact:action type="add" startTime="29933">
    <iact:property name="dataType"/>
    <iact:actionData xml:id="d7">
      <inkml:trace xmlns:inkml="http://www.w3.org/2003/InkML" xml:id="stk7" contextRef="#ctx0" brushRef="#br0">27469 1321 0,'0'-34'33,"0"-1"47,0 0-65,34 35 8,1 0-15,0 0 0,0 0-3,-1 0-2,1 0 11,0 0 4,0 0-14,0 0 8,-1 0 4,1 0 1,0 0-13,0 0 6,-1 0 0,1 0 21,0 0-9,0 0-16,0 35 0,-1 0 12,1-35-13,0 34 5,-35 1-6,35-35 1,-1 0-1,-34 35 0,35-35 3,-35 35 8,35-1-10,-35 1 5,35 0 0,-35 34-2,0-34 6,34 0-10,-34 0 8,0 0-8,35 34 8,-35 1-2,0-36-4,0 1 1,0 0-3,0 0 0,0-1 11,0 1-9,0 35 4,-35-36 2,1 1-1,-1 0-8,0 0 5,-34 34 0,34-69-2,35 35-2,-70 0 0,70 0-1,-34-35 2,-1 34-2,0-34 1,0 35 3,35 0-1,-35-35-2,1 35 7,-1-35-9,0 0 9,0 0-6,1 0 6,-1 0-1,0 0 1,0 0-4,0 0 2,-34 0-2,34 0 5,0 0-3,1 0 9,68 0 157,36 0-166,-35 0-2,-1 0 2,1 0-2,0 0-7,0 0 4,34 0 1,-34 0 2,0 0 1,0 0-5,-1 0 2,1 0-1,0 0 2,0 0-2,0 0 1,-1 0-1,1 0 13,0 0-3,34 0-1,-34 0-5,35 0 7,-36 0-5,1 0 18,0 0-4,0 0-7,0 0-13,-1 0 7,1 0-7,0 0 0,0 0 3,34 0 4,-34 0-3,0 0 80,-1-35-84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53">
    <iact:property name="dataType"/>
    <iact:actionData xml:id="d0">
      <inkml:trace xmlns:inkml="http://www.w3.org/2003/InkML" xml:id="stk0" contextRef="#ctx0" brushRef="#br0">6780 9491 0,'0'34'79,"-35"-34"-37,35 35-33,-34-35 0,-1 0-6,0 0 8,35 35-3,-35-35 0,0 0 15,1 0-17,34 35-3,-35-1 12,35 1-6,-35-35-1,35 35 0,-35 0 0,1-1 2,34 1 14,-35 0-8,35 0-5,0 0 0,0-1 3,0 1 0,0 35 1,0-36 6,0 1 27,0 0-38,35-35-5,-1 0 13,1 0-15,35 35 17,-36-35-11,1 0-5,-35 34 1,35 1 6,0-35-8,0 0 11,-1 35 1,-34 0 157,-34-35-164,-1 0 1,0 0-3,0 34 2,35 1-1,-35 0-3,-34 0 3,34-35 3,35 35-3,0-1-2,-35-34 3,1 0 0,34 35 2,-35-35 5,35 35-8,-35-35 3,35 35-4,-35-1 3,35 1 12,0 0-16,0 0 5,0-1-5,0 1 4,0 0-1,0 0 3,0-1-7,0 1 14,0 0-1,0 0-2,0-1-7,0 1-4,35 0 12,-35 0 0,35-35-9,0 35 2,-1-1 11,36 1 9,-35-35-14,-1 0-7,1 0 16,0 35 146,-70 0-150,0-35-16,35 34 5,-34-34-2,34 35-3,-35-35 6,0 0-6,0 35 0,1 0 13,-1-35-13,0 34-1,35 1 16,-35 0-12,1-35 1,34 35-2,0 34 2,-35-34 0,35 0 19,0-1-25,0 1 16,0 0-16,0 0 1,0 0 7,0-1 6,0 1-14,0 0 3,0 0-1,0-1 1,35 1-1,-35 0 7,34 0-4,-34-1 13,0 1-15,70 0 2,-70 0-4,35-35 6,-35 34 10,34-34-8,1 35 5,0 0-12,-35 0 0,69-35 7,-34 0-1,0 0-5,0 0 0,0 0-3,-35 35 4,34-35-3,1 0 47,0 0-26,0 34 83,-35 1-94,0 0-5,0 0-4,-35-35 0,0 34 6,0-34 2,35 35-6,-34-35 0,34 35 3,-35-35-1,35 35-4,-35-1 5,0-34-1,35 35-2,-35 0 12,1 0 6,34-1-8,0 1-8,0 0 0,0 0 9,-35-1-8,35 1 13,0 0 34,0 0-48,0 0 10,0-1-2,0 1 14,35 0-13,-35 0-2,0-1-11,34 36 12,1-70-15,-35 35 11,35-1-5</inkml:trace>
    </iact:actionData>
  </iact:action>
  <iact:action type="add" startTime="17676">
    <iact:property name="dataType"/>
    <iact:actionData xml:id="d1">
      <inkml:trace xmlns:inkml="http://www.w3.org/2003/InkML" xml:id="stk1" contextRef="#ctx0" brushRef="#br0">15229 9873 0,'35'0'12,"0"0"-4,0 0-5,-1 0 7,36 0-2,-35 0 2,0 35-5,-1-35-1,36 0 1,-35 0-2,-1 0 0,1 0 3,35 0-4,-1 0 3,1 0 2,-1 0-3,1 0 2,-35 0 6,34 0-9,-34 0 6,34 0-5,1 35-1,0-35 8,-36 0-6,36 0-1,-1 0 0,-34 0 4,0 0 3,0 0-4,-1 0-3,1 0 1,0 0-1,0 0 8,34 0 3,-34 0-5,0 0 6,0 0 96,-1 34-105</inkml:trace>
    </iact:actionData>
  </iact:action>
  <iact:action type="add" startTime="18816">
    <iact:property name="dataType"/>
    <iact:actionData xml:id="d2">
      <inkml:trace xmlns:inkml="http://www.w3.org/2003/InkML" xml:id="stk2" contextRef="#ctx0" brushRef="#br0">15264 10985 0,'35'0'22,"0"0"-16,-1 0 16,1 0-16,35 0-2,-1 0 2,-34 0 6,0 0-10,34 0 3,-34 0-1,0 0 0,0 0 1,-1 0 1,36 0-2,-35 0 3,0 0 2,-1 0-5,1 0 2,35 0 4,-36 0-3,1 0-3,35 0 4,-36 0-1,1 0-3,0 0 0,0 0 5,0 0-4,-1 0 7,1 0-8,0 0 0,0 0 10,-1 0 10</inkml:trace>
    </iact:actionData>
  </iact:action>
  <iact:action type="add" startTime="19591">
    <iact:property name="dataType"/>
    <iact:actionData xml:id="d3">
      <inkml:trace xmlns:inkml="http://www.w3.org/2003/InkML" xml:id="stk3" contextRef="#ctx0" brushRef="#br0">15264 11924 0,'35'0'32,"0"0"-30,34 0 5,1-35-3,-35 35 4,-1 0-2,36 0-2,-35 0-1,69 0 2,-69 0 0,34 0-2,-34 0 1,35 0 1,-36 0-1,36 0 0,-35 0-1,-1 0 1,36 0 0,-35 0 1,-1 0-2,1 0 1,0 0 0,0 0 1,0 0 4,-1 0-5,1 0 4,0 0-4</inkml:trace>
    </iact:actionData>
  </iact:action>
  <iact:action type="add" startTime="20510">
    <iact:property name="dataType"/>
    <iact:actionData xml:id="d4">
      <inkml:trace xmlns:inkml="http://www.w3.org/2003/InkML" xml:id="stk4" contextRef="#ctx0" brushRef="#br0">15125 12897 0,'35'0'147,"34"0"-141,-34 0 1,0 0-3,0 0 1,-1 0 1,1 0 13,-35 35-18</inkml:trace>
    </iact:actionData>
  </iact:action>
  <iact:action type="add" startTime="21456">
    <iact:property name="dataType"/>
    <iact:actionData xml:id="d5">
      <inkml:trace xmlns:inkml="http://www.w3.org/2003/InkML" xml:id="stk5" contextRef="#ctx0" brushRef="#br0">15160 12897 0,'35'0'40,"-1"0"-30,1 0-3,0 0 2,0 0-3,-1 0-4,1 0 6,0 0-6,0 0 3,0 0 24,34 0-23,-34 0-1,0 0-1,-1 0 1,36-34 0,-35 34 4,-1 0 0,1 0-5,35 0 3,-35 0 7,-1 0-8,1 0 0,0 0-2,0 0 8,-1 0-8,1 0 7,0 0-1,0 0 18,34 0 0,-34 0-21,35 0 3,-36 0-4,1 0 12,0 0-12,0 0-2,-35-35 8</inkml:trace>
    </iact:actionData>
  </iact:action>
  <iact:action type="add" startTime="22627">
    <iact:property name="dataType"/>
    <iact:actionData xml:id="d6">
      <inkml:trace xmlns:inkml="http://www.w3.org/2003/InkML" xml:id="stk6" contextRef="#ctx0" brushRef="#br0">15195 13940 0,'34'0'31,"1"0"-24,35 0 0,-36 0-2,36 0 1,-35 0-3,69 0-1,-69 0 1,69 0 2,0 0 1,1 0-3,-70 35-1,34-35 2,35 35 0,-34-35 1,-1 0-2,36 0 0,-36 0 1,1 0 1,-1 0-2,1 0 1,-1 0 2,1 0-1,0 0-2,-1 0 1,1 0 1,-36 0-2,1 0 1,35 0 5,-35 35-6</inkml:trace>
    </iact:actionData>
  </iact:action>
  <iact:action type="add" startTime="29435">
    <iact:property name="dataType"/>
    <iact:actionData xml:id="d7">
      <inkml:trace xmlns:inkml="http://www.w3.org/2003/InkML" xml:id="stk7" contextRef="#ctx0" brushRef="#br0">15438 14948 0,'0'-34'13,"35"-1"-5,0 0-3,-1 0 1,71 1-2,-105-1 1,69 0-1,-34 35 1,0 0-1,-1-35-1,1 35 0,35-34 3,-35 34-1,-1 0-1,1 0 0,0 0 1,0 0-2,34 0 11,-34 0-10,0 0 0,34 0 4,-34 0 0,0 0 8,0 0-7,-1 0-6,-34 34 10,0 1-4,0 0 3,0 0-8,0-1 5,0 1-2,0 0-3,0 0 4,-34 34-4,-1-34 6,-35 34-6,1-69 6,34 35-7,0-35 1,0 35-1,1-35 2,-1 0 0,-35 0 1,36 35 9,-1-35 3,0 0 3,70 0 91,34 0-100,-34 0-11,35 0 6,-36 0 0,1 0-4,0 0 1,0 0 3,-1 0-1,1 0-5,0 0 3,0 0-1,0 0 4</inkml:trace>
    </iact:actionData>
  </iact:action>
  <iact:action type="add" startTime="30367">
    <iact:property name="dataType"/>
    <iact:actionData xml:id="d8">
      <inkml:trace xmlns:inkml="http://www.w3.org/2003/InkML" xml:id="stk8" contextRef="#ctx0" brushRef="#br0">17142 14740 0,'0'35'5,"0"-1"2,-35 1 1,35 35 8,-35-70-13,35 34 1,0 1 21,0 0-17,0 0-2,0-1 4,0 1-5,0 0 6,0 0-4,0-1 2,0 1-4,0 0 5,0 0-2,0 34-3,0-34 1,35 0 19,-35 0-4,35-1-15,0-34 11,-1 0-8,36 35-2,-35-35 3,-1 0-4,1 0 7,0 0-7,-35-35-3,35 35 2,-1-34-1,1-1 1,-35 0-3,35 0 3,35-34 2,-36 69-1,-34-70-3,35 1 1,0 34 2,-35 0-5,0-34 7,35-1-2,-1 35-2,1 1 4,-35-1 2,0 0 4,0 0 4,0 1-8,0-1 10,-35 0-15,1 0 16,-1 35-17,0 0 1,0-34 3,1 34-3,-1 0 6,0 0-5,0 0-5,0-35 3,1 35 1,-36-35-1,1 35 1,-1 0 1,1 0-2,34 0 4,-35 0-2,35 0-2,1 0 0,-1 0 4,0 0 0,0 0 1,1 0-6,-1 0 10,0 0-9,0 0 1,0 0 11,1 0 0,-1 0-7,0 0-5,35 35 3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658">
    <iact:property name="dataType"/>
    <iact:actionData xml:id="d0">
      <inkml:trace xmlns:inkml="http://www.w3.org/2003/InkML" xml:id="stk0" contextRef="#ctx0" brushRef="#br0">24896 4241 0,'34'0'90,"1"0"-87,0 0 9,0 0-6,34 0 0,-34 0 1,0 0-3,0 0 0,-1 0 2,36 0 0,-1 0 3,-34 0-2,0 0-5,0 0 6,-1 0-4,1 0 0,0 0 1,0 0-2,0 0 6,-1 0-1,1 0 3,0 0-5,0 0 6,34 0-4,-34 0-1,0 0 1,34-34 1,-34 34-2,0 0 4,0 0-7,-1 0 4,1 0 0,0 0 4,0 0-10,-1 0 4,1 0 5,0 0-6,0 0-2,0 0 8,-1 0-7,1 0 9,0 0-10,-35-35 1,35 35 5,-1 0-2,1 0 1,0 0 0,0 0-3,-1-35 6,1 35 9,0 0 0,0 0-8,0 0-8,-1 0 13,1 0 0,0 0-3,0 0-11,-1 0 14,1 0-10,35 0 6,-36 0-3,1 0 2,35 0-2,-35 0-2,-1 0 0,1 0 4,0 0 2,0 0-3,-1 0-7,1 0 13,0 0-13,0 0 0,-1 0 7,1 0 0,0 0-3,0 0-1,0 0-3,-1 0 4,1 0 0,0 0 0,0 0-3,-1 0 12,1 0-16,0 0 4,0 0 1,0 0 5,-1 0-2,1 0 6,0 0 1,0 0 17,-1 0-3,1 0-13,0 0 31,0 0-13,-1 0-13,1 0 1</inkml:trace>
    </iact:actionData>
  </iact:action>
  <iact:action type="add" startTime="14428">
    <iact:property name="dataType"/>
    <iact:actionData xml:id="d1">
      <inkml:trace xmlns:inkml="http://www.w3.org/2003/InkML" xml:id="stk1" contextRef="#ctx0" brushRef="#br0">22705 4728 0,'35'0'81,"34"0"-67,-34 0-6,35 0 5,-36 0-5,1 0-1,0 0 3,0 0-1,0 0 6,-1 0-7,1 0 0,0 0 0,0 0 0</inkml:trace>
    </iact:actionData>
  </iact:action>
  <iact:action type="add" startTime="17093">
    <iact:property name="dataType"/>
    <iact:actionData xml:id="d2">
      <inkml:trace xmlns:inkml="http://www.w3.org/2003/InkML" xml:id="stk2" contextRef="#ctx0" brushRef="#br0">22809 15470 0,'35'0'72,"0"0"-66,0 0 3,-1 0 2,1 0 7,0 0-14,0 0 4,0 35 1,-1-35-2,1 0 1,0 0 2,34 34-4,-69 1-2,35-35 2,0 0 16,0 0-15,-1 0 41,1 0-33,0 0 4</inkml:trace>
    </iact:actionData>
  </iact:action>
  <iact:action type="add" startTime="18681">
    <iact:property name="dataType"/>
    <iact:actionData xml:id="d3">
      <inkml:trace xmlns:inkml="http://www.w3.org/2003/InkML" xml:id="stk3" contextRef="#ctx0" brushRef="#br0">24513 15331 0,'35'0'256,"0"0"-242,-1 0-7,1 0 16,0 0-12,0 0 11,0 0-7,-1 0 10,1 0-18,0 0 18</inkml:trace>
    </iact:actionData>
  </iact:action>
  <iact:action type="add" startTime="21876">
    <iact:property name="dataType"/>
    <iact:actionData xml:id="d4">
      <inkml:trace xmlns:inkml="http://www.w3.org/2003/InkML" xml:id="stk4" contextRef="#ctx0" brushRef="#br0">30076 4346 0,'0'-35'9,"35"35"127,0 0-130,0 0 1,0 0 10,-1 0-13,1 0 1,-35 35 3,35-35-1,34 0-3,-34 0 7,0 0 5,0 34-9,-1-34 17,1 0-7,0 0-12,0 35 98,-35 0-89,0 0-4,0 0-2,0-1 1,0 1 3,0 0-8,0 0 2,0-1-2,0 36 6,0-35-8,0-1 1,0 1 1,0 0 0,0 0 3,0-1-5,0 1 4,0 0-2,0 35 2,0-1-4,0-34 9,0 0-8,0-1-1,0 36 2,0-35 2,0-1 0,0 36-2,0-1 7,0-34-9,0 0 2,0 0 4,0-1 7,0 36-7,0-35 0,0 0 6,0 34-6,-35-69-3,35 35-1,0 34 4,0-34 3,0 0-5,0 0 4,-35-35-5,35 34 8,0 1 10,0 0 75,0 0-92,-35-1 212,1-34-200,-36 0-9,1 0-2,34 0 5,0 0-5,0 0-6,1 0 4,-1 0-1,0 0-2,-35 0 4,36 35 4,-1-35-6,-35 0 4,36 0 0,-1 0 2,0 0-4,0 0 14,0 0 12</inkml:trace>
    </iact:actionData>
  </iact:action>
  <iact:action type="add" startTime="23560">
    <iact:property name="dataType"/>
    <iact:actionData xml:id="d5">
      <inkml:trace xmlns:inkml="http://www.w3.org/2003/InkML" xml:id="stk5" contextRef="#ctx0" brushRef="#br0">29937 6710 0,'35'0'80,"0"0"-76,0 0 4,34 0 1,-34 0 3,0 0-6,34 0 5,-34 0-7,0 0 13,0 0-12,-1 0 13,1 0-6,0 0 2,0 0-12,-1 0 24,1 0-2,35 0-14,-35 0 7,-1 0 92,1 0-77,-35 34 8,0 1-17,0 0-21,35 0 4,-35-1-2,0 1 1,0 0 2,0 34 0,0-34-4,35 0 1,-35 0 3,0 0 0,0-1 0,0 1 0,0 0-3,0 0 2,0-1-4,0 1 3,0 35 2,0-36-3,0 1 5,0 0-5,0 0 0,0-1 5,0 1-5,0 0 4,0 0-4,0-1 1,0 1 4,0 0-5,0 0 3,0 0-2,0-1-1,0 1-1,0 35 1,0-36 2,0 1 6,0 0-8,0 0 7,0-1-5,0 1 0,-35-35-2,35 35 5,0 0 9,-35-1-11,35 1-2,0 0 6,0 34-3,0-34 0,0 0 2,0 0-5,0 0 6,0-1-7,0 1 10,-35-35 957,1 0-956,-1 0-5,0 0-4,0 0 52,-34 0-41,34 0 0,0 0 19,0 0-32,1 0 9,-1 0-9,0 0 15,0 0 57,35-35-64</inkml:trace>
    </iact:actionData>
  </iact:action>
  <iact:action type="add" startTime="26214">
    <iact:property name="dataType"/>
    <iact:actionData xml:id="d6">
      <inkml:trace xmlns:inkml="http://www.w3.org/2003/InkML" xml:id="stk6" contextRef="#ctx0" brushRef="#br0">30389 8865 0,'35'0'42,"0"35"7,0-1-40,-1 1-3,1-35 2,0 0-3,0 0 3,69 35-3,-69-35 0,34 35 1,-34-35-1,-35 34-1,70-34 3,-36 0-3,36 0 0,-35 70 0,34-70 3,-34 0-3,0 0-3,0 0 5,-1 0 2,36 70-1,-35-70-6,-1 0 5,1 0 1,0 34 80,-35 1-69,0 0-11,0 34 2,0 1-3,0-35 4,0-1-4,0 1-3,0 0 1,0 0-1,0-1 3,0 1-3,0 35 5,0-36-1,0 36-3,0-35 0,0 34 1,0-34-1,0 0 1,-35 34 0,35-34 0,0 35-2,-35-36 1,35 1 2,0 0-3,-34 34 1,34 36 3,0-70-3,0-1 1,0 36 1,-35-70-1,0 35 0,35-1 8,0 1-5,0 0-4,0 0 4,-35-35-5,35 69 2,0-34 4,-34-35-2,34 35 2,0-1 8,0 1 0,0 0 14,0 0-14,0-1-8,0 1-6,-35 0 19,0-35-17,35 35-2,0 0 2,0-1 0,0 1 5,0 0 2,0 0-2,0-1 9,0 1-13,0 0 4,0 0-6,0-1 10,0 1-11,0 0 8,0 0-4,-35-1 9,35 1-3,0 0-10,0 0 14,-34-35-12,34 34 254,-35-34-195,0 0 202</inkml:trace>
    </iact:actionData>
  </iact:action>
  <iact:action type="add" startTime="28245">
    <iact:property name="dataType"/>
    <iact:actionData xml:id="d7">
      <inkml:trace xmlns:inkml="http://www.w3.org/2003/InkML" xml:id="stk7" contextRef="#ctx0" brushRef="#br0">30702 10881 0,'0'-35'34,"35"35"-14,0 0-14,0 0 8,-1 0-9,1 0 1,0 0-5,0 0 2,-1 0 1,1 0 2,0 0-3,0 0 1,0 0 4,-1 0-4,1 0 0,0 0 1,0 0 5,34 0 0,-34 0-5,0 0 7,-1 0-10,1 0 12,0 0 27</inkml:trace>
    </iact:actionData>
  </iact:action>
  <iact:action type="add" startTime="29418">
    <iact:property name="dataType"/>
    <iact:actionData xml:id="d8">
      <inkml:trace xmlns:inkml="http://www.w3.org/2003/InkML" xml:id="stk8" contextRef="#ctx0" brushRef="#br0">31293 11820 0,'0'34'22,"35"1"-19,-35 0 15,0 0-15,0 0 2,0-1 4,0 36-1,0-35-1,0-1-3,0 36 9,0-35-2,0-1-7,0 1 1,0 0 9,0 0-9,0-1 6,0 1-9,-35 0 10,35 0-8,0 0 5,0-1 24,0 1 143,-34 0-160,34 0 8,0-1 23,-35-34-38,35 35-2,0 0 19,-35 0-18,35-1 30,-35 1-13,35 0 9,-34-35 12,-36 0-30,35 0-8,0 0-5,1 0 2,-1 0 0,-35 35-3,1-35 7,-1 34 0,36-34-4,-1 0 77</inkml:trace>
    </iact:actionData>
  </iact:action>
  <iact:action type="add" startTime="30593">
    <iact:property name="dataType"/>
    <iact:actionData xml:id="d9">
      <inkml:trace xmlns:inkml="http://www.w3.org/2003/InkML" xml:id="stk9" contextRef="#ctx0" brushRef="#br0">30598 13419 0,'35'0'56,"34"0"-51,-34 0 1,0 0-2,0 0-2,69 0 5,-35 0-4,-34 0 0,70 0 1,-36 0 1,-34 0 0,69 0-1,-34 0-1,-1 0 1,1 0 4,-1 0-5,-34 0 7,0 0-5,0 0-2,-1 0 1,1 0 4,0 0 0,0 0-1,0 35 127,-35-1-126,0 1-1,0 35-3,0-36 1,0 36 0,-35 34-1,35-69 1,0 0 1,0-1-4,-35 1 2,35 35 2,0-35-1,0-1 2,-35 36-5,35-35 2,0-1 0,0 36 3,-35-35-2,35-1-1,0 36 3,0-35-3,-34-1 2,34 1-1,0 0 0,-35 35-4,35-36 5,0 36 0,0-35-2,-35 34 1,35 1 5,0-1-5,0 1 4,0-36-2,0 1 1,0 0-4,0 0 8,0-1 5,0 1 23,0 0 25,0 0-49,-35-35 55,1 0-27,-36 0-27,35 0-2,-34 0-10,34 0 7,0 0-4,0 0 4,1 0 4</inkml:trace>
    </iact:actionData>
  </iact:action>
  <iact:action type="add" startTime="39078">
    <iact:property name="dataType"/>
    <iact:actionData xml:id="d10">
      <inkml:trace xmlns:inkml="http://www.w3.org/2003/InkML" xml:id="stk10" contextRef="#ctx0" brushRef="#br0">16029 4832 0,'0'0'3,"35"0"0,0 0 0,-1 0 4,1 0-5,0 0 6,0 0 0,-1 0-4,1 0 21,0 0-13,0 0-4,0 0-4,-1 0 1,1 0 0,0 0-1,0 0 0,-1 0 1,1 0-1,0 0 0,34 0 0,1 0 1,-35 0 1,0 0-1,34 0 6,-34 0-7,0 0 3,34 0-3,-34 0 0,35 0 3,-1 0-1,1 0-3,-1 0 4,1 0 0,-1 0-4,1 0 1,-1 0 0,36 0 2,-71 0-3,36-34 2,34 34 1,-34 0-2,34-35-1,-34 35 1,-1 0 0,1 0 0,-1 0-1,1 0 1,34 0 0,-34 0 1,34 0 1,-69 0 3,34 0-7,1 0 2,-1 0-1,-34 0 1,35 0 1,-36 0-1,71 0-1,-36 0 1,1-35 1,-1 35-1,-34 0 2,69 0-1,-34 0 0,0 0-5,-36 0 6,36 0-3,-1-35 4,36 35-5,-36 0 4,-34 0-1,35-34-1,-36 34 1,36 0 0,-35 0-1,34 0 0,-34 0-1,34-35 1,-34 35 1,0 0-1,0 0-1,0 0 2,34 0 0,1 0-2,-1 0 4,-34 0 4,0 0-4,0 0-3,-1 0 2,1 0-2,35 0 5,-36 0-4,36 0-1,-35 0 4,-1 0-7,36 0 6,0 0 1,-1 0-7,-34 0 3,0 0 0,34 0-1,1 0 3,-36 0-2,1 0-1,0 0 1,0 0 2,34 0-3,-34 0 1,0 0 4,34 0-4,-34 0-2,0 0 2,0 0 1,34 0 0,-34 0 0,0 0 2,0 0-5,-1 0 2,36 0 7,-35 0-6,-1 0-1,1 0 1,0 0 0,35 0-1,-1 0 0,-34 0 1,0 0-1,-1 0-1,1 0 0,35 0 2,-36 0-1,36 0 4,-35 0-4,34-35 1,-34 35-1,0 0 1,0 0 2,34 0-3,-34 0 3,34 0-2,-34 0-1,0 0 0,0 0 0,0 0 5,34 0-5,-34 0 1,0 0 0,-1 0 0,1 0-2,35 0 1,-36 0 2,36 0-2,0 0 0,-36 0 1,36 0 0,-1 0-1,36 35-3,-36-35 8,1 0-6,-1 0 1,-34 0 0,0 0 1,34 0-2,-34 0 1,35 0-1,-35 0 3,-1 0-3,36 0 0,34 0 1,-69 0 2,0 0-3,34 0 0,1 0 3,-35 0 0,-1 0-3,36 0 0,-1 35 1,1-35 4,-35 0-6,34 0 4,1 0-4,-35 0 4,34 0-4,1 0 1,-1 0 1,1 0 3,-36 0-5,71 0 3,-70 0-1,34 0 3,35 0-6,-69 0 3,0 0 0,35 0 2,-1 0-3,1 0 1,-1 0 0,-34 0 3,0 0-4,34 0 1,-34 0 0,35 0 1,-36 0-3,36 0 2,-1 0 0,1 0 2,-35 0-3,-1 0 0,71 34 2,-36-34 1,-34 0-4,35 0 2,-1 0 0,-34 0 2,69 35-2,-34-35 1,-1 0-1,-34 0 1,0 0-1,34 35 1,-34-35 2,0 0-3,35 35 1,-1-35 0,1 0 1,-36 0-2,1 0 0,35 0 2,-1 0-1,-34 0-3,0 0 1,34 0 4,-34 0-2,35 0 1,-36 0-1,1 0 0,35 0-3,-1 0 5,1 0-2,-35 0 0,34 0-1,-34 0 1,0 0 0,34 0-1,1 0 4,-36 0-2,1 0-1,35 0 0,-1 0 0,1 0-1,-1 0 0,-34 0 2,0 0-2,69 0 0,-69 0-1,35 0 4,-1 0-3,-34 0 1,34 0 1,-34 0-3,35 0 3,-35 0 0,-1 0-2,1 0 0,35 0 6,-36 0-5,1 0 1,0 0 1,0 0-3,-1 0 8,1 0-7,0 0 0,0 0 2,0 0 8,-1 0-3,1 0-7</inkml:trace>
    </iact:actionData>
  </iact:action>
  <iact:action type="add" startTime="43652">
    <iact:property name="dataType"/>
    <iact:actionData xml:id="d11">
      <inkml:trace xmlns:inkml="http://www.w3.org/2003/InkML" xml:id="stk11" contextRef="#ctx0" brushRef="#br0">16898 5180 0,'70'0'89,"-1"0"-84,-34 0-1,35 0 1,-35 0 2,34 0-2,-34 0-1,34 0 2,-34 0-2,69 0 0,36 0 2,-1 0-2,-105 0 0,1 0 0,69 0 1,36 0 0,-71 0-3,35 0 1,1 0 4,69 0-3,-70 0 0,0 0 1,0 0-1,1 0 3,-1 0-3,70 0 1,-70 0 0,35 0-3,0 0 2,-34 0 4,103 0-3,-103 0-1,-1 0 1,105 0 1,-70 0-2,-35 0 1,0 0-1,1 0 0,34 0 0,-35 0 2,0 0-1,70 0-1,-104 0 1,-35 0 0,34 0-1,-34-35 1,0 1 0,69-1 2,-35 0-1,-34 35 2,35 0-7,-35 0 2,69 0 2,-69 0 2,34 0-6,1 0 2,-36 0 1,1 0 4,35 0-7,-1-35 3,-34 35-2,35 0 2,-1 0 3,-34 0-6,69 0 5,-34 0 0,104-35 0,-70 35-1,0 0 2,140-34-2,-175 34 1,36 0-5,-71-35 4,71 35 1,-1-35-5,-35 35 3,36 0 1,-36 0-1,1 0 0,-1 0 1,36 0 0,-71 0-1,71 0 3,-36 0-5,36 0 2,-36 0-2,1 0 0,34 0 2,-34 0 2,-1 0-1,35 0 0,1 0 0,-36 0 0,105 0 0,-70 0-1,-34 0 2,34 0-2,-34 0 2,104-35 0,-105 35 0,1 0-5,34 0 3,-34 0 1,69 0 1,-70 0-5,1 0 6,-35 0-2,34 0-2,-34 0 0,69 0 1,-34 0 2,-35 0-2,69 0 2,-69 0 0,69 35-2,0-35 1,-34 0 1,-35 0-3,34 0 1,1 35 1,-1-35 0,1 0 0,-36 0-1,1 35 1,70-1-3,-71-34 3,1 0-1,69 35 0,1-35 4,-36 0-4,-34 0 1,0 0 0,34 35 0,-34-35 0,69 0 1,-34 35-2,-35-35 0,34 0 1,1 0-1,34 35 0,-34-35 1,-1 0 0,70 34 0,-69 1 0,34 0 6,0-35-5,1 35-2,34-35 4,-35 0 9,244 0-11,-244 0-1,-69 0 0,35 0 1,-36 0 2,1 0-4,0 0-2,0 0 2,-1 0 3,1 0 0,0 0 4,0 0-3,-1 0 1</inkml:trace>
    </iact:actionData>
  </iact:action>
  <iact:action type="add" startTime="45390">
    <iact:property name="dataType"/>
    <iact:actionData xml:id="d12">
      <inkml:trace xmlns:inkml="http://www.w3.org/2003/InkML" xml:id="stk12" contextRef="#ctx0" brushRef="#br0">16342 5841 0,'0'0'3,"70"0"14,-36 0-12,1 0 6,0 0 0,0 0-3,-1 0 0,1 0 2,0 0-5,0 0 2,-1 0-5,36 0 3,0 0 2,-1 0 0,-34 0-1,34 0-2,1 0 1,-35 0-1,104 0 0,-104 0 1,34 0 0,1 0-1,-1 0 1,-34 0 0,35 0-3,-36 0 1,36 0 2,-35 0 3,104 0-4,-105 0 1,1 0 0,70 0-1,-1 0 1,-69 0 1,34 0-1,-34 0-1,34 0 0,1 0 1,0 0-1,-1 0 0,-34 0 4,34 0-7,70 0 3,-69 0-2,-35 0 2,34 0 1,1 0-2,-35 0 1,-1 0 0,1 0 2,0 0-1,35 0-1,-1 0 5,-34 0-2,34 0 3,-34 0-4,0 0-2,34 0 3,-34 0-4,0 0 1,0 0 1,69 0 1,-69 0-2,0 0 0,-1 0 2,36 0-2,-1 0-1,-34 0 3,0 0-1,35 0 0,-1 0-2,-34 0 1,34 0 3,-34 0-3,35 0 2,-36 0-2,1 0 0,0 0 0,0 34 0,0-34 1,-1 0-1,36 0 2,-35 0-4,34 0 3,1 35 0,-1-35-1,-34 0 1,0 0 0,34 0-4,36 0 3,-36 0 2,1 0-1,-1 0-1,1 0 0,-1 0 3,36 0-2,-1 35-1,-34-35 2,-1 0-1,105 69-1,-139-69-1,34 0 3,-34 0-1,69 0-1,1 0 1,34 0 0,-70 0-2,-34 0 3,35 0 0,-36 0-4,71 0 1,-36 0 1,1 0 7,-35 0-11,-1 0 4,71 0 1,-71 0 2,36 0-6,-35 0 2,34 35 3,36-35 0,-36 0-2,1 0 1,-36 0 3,36 35-7,-35-35 3,34 0 2,70 0 0,-69 0-1,-35 0-1,104 0 3,-70 0-2,-34 0-1,69 0 2,-69 0-2,35 35 2,34-35 1,-34 0-2,-1 0 2,-34 0-1,34 0-1,-34 34-1,69-34 3,-69 0-2,174 0 1,-140 0 0,36 0 2,-71 0-2,1 0-1,35 0 2,-1 0-1,-34 0 0,35 0 2,-1 0-3,1 0 2,-1 0-2,1 0 1,-1 0-1,-34 0 2,0 0-2,34 0-1,-34 0 0,35 0 2,-1 0-1,1 0 1,-35 0-5,34 0 3,1 0 1,-36 0-4,71 0 5,-70 0-1,34 0-4,1 0 4,-36 0 1,36 0-1,-1 0-1,1 0 0,-35 0 4,0 0-7,34 0 3,1 0-2,-36 0 1,36 0 2,-35 0 0,-1 0-1,36 0 3,-35 0-5,0 0 2,-1 0 0,36 0 5,-35 0-5,34 0 2,-34 0-4,35 0 5,34 0-2,-35-34 3,-34 34-7,69 0 3,-69 0-2,35 0 2,-35 0 3,-1 0-2,71-35-3,-71 35 3,36 0 2,-35-35-2,-1 35 3,36 0-7,0 0 2,-36 0 2,36 0 1,-35 0-5,-1-35 3,36 35 2,-35 0 1,34-34-6,1 34 7,-1 0-3,1 0-1,-1 0 1,1 0 0,-35 0 1,-1 0-4,1 0 2,35 0 1,-1 0 1,1 0 4,-35 0-5,34-35 1,-34 35-1,35 0 3,-36 0-3,36 0 3,-35 0-2,-1 0-1,1 0 4,0 0-4,0 0 5,-1 0-6,1 0 1,0 0-4,0 0 4,0 0 0,-1 0 5,1 0 5,0-35-9,0 35-2,-1 0 10,1 0-9,-35-35-1</inkml:trace>
    </iact:actionData>
  </iact:action>
  <iact:action type="remove" startTime="48928">
    <iact:property name="style" value="instant"/>
    <iact:actionData xml:id="d13" ref="#d10"/>
  </iact:action>
  <iact:action type="remove" startTime="48955">
    <iact:property name="style" value="instant"/>
    <iact:actionData xml:id="d14" ref="#d1"/>
  </iact:action>
  <iact:action type="remove" startTime="49005">
    <iact:property name="style" value="instant"/>
    <iact:actionData xml:id="d15" ref="#d11"/>
  </iact:action>
  <iact:action type="remove" startTime="49142">
    <iact:property name="style" value="instant"/>
    <iact:actionData xml:id="d16" ref="#d12"/>
  </iact:action>
  <iact:action type="add" startTime="48778">
    <iact:property name="dataType" value="strokeEraser"/>
    <iact:actionData xml:id="d17">
      <inkml:trace xmlns:inkml="http://www.w3.org/2003/InkML" xml:id="stk13" contextRef="#ctx0" brushRef="#br1">29451 8725 0,'35'0'80,"-1"0"-75,-34 35-2,0 0 1,0 35 48,0-36-34,0 1-6,0 69 8,0 1-5,0-1 1,0-35-4,0 1 3,0-35-14,0 34 5,0-34-1,0 0-1,35 0-3,0-35 6,-35 34-3,0 1 1,0 0-1,0 34 3,0-34-2,0 0 1,0 0-1,0-1 0,0 36 3,0-35 0,0-1-3,0 36 3,0-1-4,0 1 3,0-35 9,0 34-7,0-34-8,0 0 7,0 0-2,0 34-2,0-34 3,0 0-1,0-1-1,0 1 0,0 0 2,0 0-2,0-1-1,0 1 5,0 0-4,0 0 0,0 0-2,0 34 5,0 1-1,0-1 1,0-34-3,0 0 0,0 34 1,0-34 4,0 0-5,0-1 2,0 1 2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607">
    <iact:property name="dataType"/>
    <iact:actionData xml:id="d0">
      <inkml:trace xmlns:inkml="http://www.w3.org/2003/InkML" xml:id="stk0" contextRef="#ctx0" brushRef="#br0">2608 4033 0,'0'35'205,"34"-35"-188,1 0-8,0 0-2,0 0-5,-1 0 3,36 0 0,0 0 2,-1 0 0,-34 0-4,0 0 2,34 0-1,-34 0 1,0 0-1,34 0 0,-34 0 2,69 0-2,-34 0-1,34 0 1,0 0 4,-69 0-1,0 0 2,69 0-8,-104-35 2,35 35 1,35 0 1,-1 0 2,-34 0-3,0 0 0,-1 0 1,1 0-1,0 0 1,0-35-2,34 35 2,-34 0 2,0 0-3,0 0 1,-1 0-2,1 0 1,0 0 0,0 0 1,0 0-2,-1 0 2,1 0-2,-35-35 3,70 35-2,-36 0 0,1 0 5,0 0-5,34 0-1,-34 0 1,0 0 2,0 0-3,0 0 9,-1 0-8,1 0 0,0 0 5,0 0-1,-1 0 6,1 0-12,0 0 2,0 0 1,-1 0-2,1 0 5,35 0 1,-35 0-4,-1 0-1,1 0 1,0 0-2,34 0 1,1 0 5,-35 0-5,-1 0-1,36 0 1,-35 0 6,34 0-8,-34 0 6,69 0-2,-34 0 9,-35 0-13,0 0 2,34 0 0,1 0 3,-1 0-2,-34 0-2,34 35 3,1-35-2,-35 0 0,34 0-1,1 0 7,-35 0-7,34 0 1,-34 0 4,69 0-5,-69 0 0,0 35 1,0-35 2,-1 0-4,36 0 1,-35 0 2,34 0 1,1 0-2,-1 0 2,-34 0 0,0 35 0,0-35-2,-1 0 0,36 0 1,-1 0-4,1 0 3,-1 0 0,1 0 3,0 34-3,-1-34-1,1 0 2,-36 0 0,36 0-4,34 0 3,-34 0 2,-35 0-1,34 0-2,1 0 0,-1 0 1,1 0 1,-1 0-2,-34 0 0,0 0 4,34 35-4,1-35 0,-1 0 0,1 0 4,-35 0-1,0 0-1,69 0-1,-35 0 0,1 35 1,-35-35-2,34 0 1,36 35 0,-71-35 1,36 0-1,-35 0 0,69 0-1,-69 0 2,34 0-1,-34 0 0,0 0 1,34 0-1,1 0 0,-1 0 0,-34 0 0,0 0 0,35 0 0,-1 0-1,1 0 5,-1 0-6,-34 34 1,0-34 2,69 35-1,-34-35 2,-1 0-3,1 0 1,-36 0 2,36 0-1,-1 0-2,-34 0 1,70 0 2,-71 0-3,36 0 1,-1 0 1,1 0 0,0 0-2,34 0 1,-35 35 0,1-35 1,-1 0-1,36 0 0,-1 0 0,0 0 4,-34 0-4,-1 0 2,36 0-4,-1 0 4,105 35-1,-105-35 1,0 0-1,1 0-4,-36 0 2,1 0 1,34 0 5,-34 0-8,-1 0 4,35 0 0,-69 0-1,70 0 0,-71 0 1,36 0 0,-1 0-1,1 0 0,-1 0 2,1 0-2,0 34 0,-1-34-1,-34 0 2,34 0 1,-34 0-4,35 0 2,34 0 1,-69 0 0,0 0-1,34 0 1,1 0 0,69 0-1,-70 0 3,1 0-1,-1 0-3,-34 0 2,35 0-1,-1 0 1,36 0-1,-36 0 0,-34 0 0,34 0 2,1 0-4,-35 0 2,69 0 0,-34 0 1,-1 0 0,1 0-1,-1 0 0,1 0 0,-1 0 0,1 0 0,-35 0-1,-1 0 4,36 0-2,69 0 1,-104 0 1,-1 0-5,36 35 1,-35-35 3,34 0 0,-34 0-3,0 0 1,34 0 2,-34 0 0,35 0-2,-35 0 0,34 0 3,70 0-4,-104 0 1,34 0 2,-34 0-1,35 0-4,-35 0 3,34 0 2,-34 0-1,0 0-2,-1 0 1,1 35 2,69-35-3,-69 0 0,35 0 3,-1 0 0,1 0 1,-35 0-2,-1 0 1,1 0-3,69 0-1,-69 0 8,35 0-7,-1 0 1,-34 0 1,35 0 0,-36 0-1,36 0 0,-35 0 0,34 0 1,-34 0-2,35 0 1,-1 0 3,1 0-4,-36 0 0,1 0 2,0 0-1,69 0 0,-69 0 0,0-35-1,34 35 2,1 0 0,-1 0 0,-34 0-1,35 0 1,-35 0 0,69 0-5,-35 0 4,36 0 0,-36 0 3,1 0-2,-1 0 0,1 0 0,-35 0-1,34 0 0,1 0 0,-1 0 0,-34 0 0,35 0 0,-1 0 0,-34 0 1,34 0-1,1 0-1,-35 0 1,34-35 2,1 35-2,34-34 0,-69 34 0,0 0 2,34-35-2,1 35 0,34 0 2,0 0 0,1 0-2,-71 0 1,36 0 0,34 0-4,-34 0 2,-35-35 2,-1 35 2,71 0-3,-36-35 1,-34 35 0,69 0 2,-34 0-3,-35 0 1,69 0-1,-34 0 0,-1 0 2,-34 0 2,34-34-3,-34 34 2,0 0-4,0 0 1,-1 0 0,1 0 1,0 0 2,0 0-2,34 0 2,-34 0 1,0 0-2,0 0-3,-1 0 13,1 0-15,0 0 3,0 0 7,-1-35 1,1 35 4,0 0-5,0 0-7,0 0 7,-1 0-2,1 0-3,0 0 5,0 0-5</inkml:trace>
    </iact:actionData>
  </iact:action>
  <iact:action type="add" startTime="16940">
    <iact:property name="dataType"/>
    <iact:actionData xml:id="d1">
      <inkml:trace xmlns:inkml="http://www.w3.org/2003/InkML" xml:id="stk1" contextRef="#ctx0" brushRef="#br0">18463 8309 0,'70'0'84,"-36"0"-81,1 0 1,35 0 2,-1 0-4,1 0 2,-1 0 0,-34 0 3,35 0-5,34 0 2,0 0-1,-34 0 2,34 0-1,0 0 0,1 0-1,-1 0 1,0 0 0,1 0 1,-36 0 0,1 0 2,-1 0-5,-34 0 2,35 0 0,-1 0 2,1 0-4,-36 0 2,1 0 0,0 0 0,0 0 2,-1 0-3,36 0 2,0 0 1,-36 0-2,1 0 4,0 0-4,0 0-2,-1-35 5,1 35-2,0 0-1,35 0 0,-36 0 2,1 0 3,0 0 1,0 0-6,-1-35 4,1 35-5,0 0 2,0 0 2,-1 0-3,1 0 1,0 0-1,35-35 3,-36 35 1,1 0 6,0 0-10,0 0 4,-1 0-3,36 0 6,-35 0-3,-1 0 0,1 0 7,0 0-12,0 0 5,0 0 0,-1 0-3,1 0 4,0 0-5,0 0 9,-1 0-6,1 0 13,0 0-6,0 0-10,-1 35 0,1-35 5,0 0-5,0 35 7,0-35-6,-1 0 0,1 0-1,0 35 1,34-35 2,-69 34-3,35-34 1,0 0-1,35 0-1,-36 0 1,1 0 3,0 35-4,0-35 1,34 35 0,1-35 4,-1 0 0,1 35-3,-1-1-2,1-34 5,-35 0-2,-1 0-2,36 35 0,-35-35 0,34 0 2,-34 35-4,0-35 2,34 0 0,-34 0 1,35 0 0,-36 0-1,1 0 4,0 0-2,0 0-2,-1 0 2,1 0-4,0 0 7</inkml:trace>
    </iact:actionData>
  </iact:action>
  <iact:action type="add" startTime="18372">
    <iact:property name="dataType"/>
    <iact:actionData xml:id="d2">
      <inkml:trace xmlns:inkml="http://www.w3.org/2003/InkML" xml:id="stk2" contextRef="#ctx0" brushRef="#br0">25209 8482 0,'0'-34'111,"34"34"-106,1 0 3,35 0-4,-36 0 5,71 0-8,-71 0 5,71 0-4,-36 0 5,1 0-6,34 0 3,-34 0-4,-1 0 6,36 0-2,-1-35 0,0 35 0,1 0 1,-1 0-2,0 0 1,0 0 0,1 0 2,34 0-2,-35 0 0,0 0 0,36 0 5,-36 0-8,0 0 3,-34 0-4,34 0 4,0 0 2,1 0-2,-1 0-1,0 0 2,-34 0-1,-1 0 0,-34 0 2,35 0 0,34 0-6,-34 0 3,-36 0 3,1 0-1,0 0-1,34 0 0,-34 0 3,0 0-2,34 0-1,1 0 0,-35 0 1,0 0-2,34 0 3,-34 0-1,0 0 0,-1 0 1,1 0-2,0 0 2,0 0-1,-1 0 1,1 0 3,0 0-1,0 0 4,0 0-6,-1 0 0,1 0 4,0 0-3,0 0 0,-1 0-1,1 0-1,0 0-2,34 0 7,-34 0-2,0 0-6,0 0 4,0 0 0,-1 0-2,1 0 2,0 0 0,0 0 5,-1 0-7,1 0-1,0 0 1,35 0 2,-36 0-3,1 0 1,0 0 0,0 0 2,-1 0-4,36 0 3,-35 0 5,34 0-7,-34 0 5,0 0-3,34 0-2,1 0 4,-35 0-2,-1 0-2,1 0 1,35 0 6,-36 0 0,1 0-9,35 0 9,-35 0 0,-1 0 7,1 0 4,0 0-18</inkml:trace>
    </iact:actionData>
  </iact:action>
  <iact:action type="add" startTime="20064">
    <iact:property name="dataType"/>
    <iact:actionData xml:id="d3">
      <inkml:trace xmlns:inkml="http://www.w3.org/2003/InkML" xml:id="stk3" contextRef="#ctx0" brushRef="#br0">3790 9352 0,'0'34'4,"35"1"70,-1-35-62,1 0-9,0 0 2,69 0 0,-69 0-2,34 0 1,36 0 0,-36 0 2,36 0-3,-36 0 2,1 0-1,-1 0 2,36 0-3,-36 0 1,35 0 0,1 0 4,103 0-5,-103 0 1,-1 0 1,0 0 0,1 0-1,-1 0 0,0-35 3,1 35-3,-36 0 1,1-34-3,-1 34 3,1 0 0,-35 0-4,69 0 6,0 0-1,-69 0-2,0 0 0,-1 0 1,1 0-1,0 0 0,0 0 4,0 0-3,-1 0 12,1 0-8,0 0 9,0 0-2,-1 0-2</inkml:trace>
    </iact:actionData>
  </iact:action>
  <iact:action type="add" startTime="24406">
    <iact:property name="dataType"/>
    <iact:actionData xml:id="d4">
      <inkml:trace xmlns:inkml="http://www.w3.org/2003/InkML" xml:id="stk4" contextRef="#ctx0" brushRef="#br0">22914 10985 0,'34'0'87,"1"0"-81,35 0 1,34 0-3,-34 0 5,34 0-7,-35 0 3,36 0 0,-1 0 1,0 0-2,1 0 0,34-34 0,35 34 1,-105 0-1,35 0 1,1 0 2,34 0-3,0 0-4,35-35 6,-35 35 0,-35 0-2,35 0-3,0 0 5,-34 0 0,-1 0-1,0 0-5,1 0 6,-1 0 0,0 0-4,1 0 0,-1 0 4,-69 0 0,104 0-2,-70 0 3,1 0-5,-35 0 2,34 0 4,-34 0-2,34 0-4,-34 0 3,0 0 0,0 0-2,0 0 2,34 0 1,-34 0-1,0-35 2,-1 35 0,1 0-5,0 0 4,34 0-2,-34 0-1,35 0 1,-35 0 3,-1 0-2,1 0-2,0 0 2,0 0-2,-1 0 1,1 0 2,0 0-4,0 0 3,-1 0 4,36 0-1,0 0-4,-1 0 6,-34 0-6,0 0-1,69 0 0,-69 0 4,0 0-5,69-35 2,-35 35 0,1 0 1,34 0-1,1 0 0,-1 0 0,-35 0 1,-34 0 0,35 0-2,-1 0 0,1 0 5,-1 0-6,1 0 1,-35 0 0,34 0 4,1 0-5,-1 0 1,36 0 2,-36 0 1,1 0-3,34 0 1,-35 0 0,36 0 4,-1 0-6,0 0 3,1 0 0,-70 0-1,34 0 0,35 0-1,1 0 0,-1 0 1,0 0 1,-34 0-2,-1 0 1,1 0 2,-35 0-3,34 0 2,-34 0-1,35 0 2,-36 0-4,1 0 4,0 0-3,0 0 2,-1 0-1,1 0-1,0 0 0,34 0 5,-34 0-5,0 0 2,0 0 0,0 0-1,34 0 3,-34 0 2,0 0-1</inkml:trace>
    </iact:actionData>
  </iact:action>
  <iact:action type="add" startTime="26498">
    <iact:property name="dataType"/>
    <iact:actionData xml:id="d5">
      <inkml:trace xmlns:inkml="http://www.w3.org/2003/InkML" xml:id="stk5" contextRef="#ctx0" brushRef="#br0">8414 11785 0,'35'0'93,"0"0"-91,34 0 4,36 0-1,-36 0-2,36 0 0,-71 0 2,71 0 0,34 0-1,-105 0 2,140 35 0,-69-35-2,-1 0 1,-69 34 0,69-34 0,-34 0-1,-36 0 1,71 35 1,-1-35-5,0 0 3,1 0 0,-36 0 3,70 0-6,0 0 3,-34 0 0,-1 70 3,35-70-6,-69 0 3,34 35-1,70-35 2,-140 0-1,71 0 1,-36 0-1,1 0 0,-1 0 2,71 34-2,-71-34 0,-34 0 2,0 0-2,34 0 1,1 0-1,-1 0 3,-34 0-6,0 0 2,34 0 0,-34 35 5,0-35-8,34 0 4,-34 0 1,0 0 1,34 0-2,-34 0-1,35 0 3,-35 0-1,-1 0-2,1 0 0,35 0 7,-36 0-6,1 0 4,0 0-3,0 0-2,-1 0 1,36 0 1,0 0 2,-1 0-3,1 0 5,-1 0-6,-34 0 1,34 0 2,-34 0 1,70 0-5,-71 0 2,1 0 0,0 0 1,34 0-2,-34 0 1,0 0 0,0 0 3,34 0 1,-34 0 0,35 0-2,-36 0-2,36 0 4,-35 0-4,34 0 0,1 0 5,-35 0-2,34 0-1,-34 0 0,0 0-2,-1 0 0,1 0 2,0 0 2</inkml:trace>
    </iact:actionData>
  </iact:action>
  <iact:action type="add" startTime="46053">
    <iact:property name="dataType"/>
    <iact:actionData xml:id="d6">
      <inkml:trace xmlns:inkml="http://www.w3.org/2003/InkML" xml:id="stk6" contextRef="#ctx0" brushRef="#br0">22427 14010 0,'0'35'18,"35"-1"20,-1-34-29,1 0 1,35 0-4,-35 0-2,-1 0 0,71 0 1,-71 0 0,36 0-1,-1 0 0,-34 0 1,104 0 1,-34 0-1,-1 0 0,-35 0 1,71 0-5,-36 0 5,0 0-2,35 0 2,0 0-5,-34 0 2,34 0 2,-35 0 0,-34 0-1,-1 0-1,35 0 1,1 0 1,-1 0-1,35 0-1,-35 0 0,36 0 2,-36 0 0,0 0-2,35 0 2,-34 0 1,-1 0-3,0 0 0,0 0 0,1 0 2,-1 0-1,0 0-1,1 0 4,-1 0-1,70 0-2,-70 0-1,1 0 2,-71 0 0,71 0-2,-1 0 1,-35 0 0,1 0 1,0 0-1,-1 0-1,1 0 1,-1 0 3,1 0-4,-36 0 0,36 0 1,0 0 1,-1 0-2,-34 0 2,0 0-1,-1 0 1,1 0-2,35 0 1,-1 0 4,-34 0 0,35 0-4,-1 0 1,1 0 2,-1 0 3,-34 0-6,35 0 0,34-34 0,0 34 4,-69-35-4,34 35 1,1 0-1,-35 0 3,0 0-3,-1 0 3,1 0-6,0 0 3,0 0 1,-1 0 4,1 0-1,0 0-3,0 0-1,-1 0 3,36 0-1,0 0 1,-36 0-4,36 0 5,-1 0-3,-34 0 0,0 0 1,34 0-3,-34 0 0,35 0 1,-1 0 4,-34 0-4,0 0 0,0 0 2,-1 0-3,1 0 1,0 0-1,0 0 2,0 0 0,-1 0 0,36 0-2,-1 0 6,-34 0-5,0 0 0,0 0 1,34 0-1,1 0 0,-1 0 4,-34 0-4,0 0-1,34 0 2,36 0-1,-71 0 1,1 0-2,0 0 1,35 0 1,-36 0-2,1 0 1,0 0 1,0 0 0,34 0 2,-34 0-3,34 0 0,1 0 4,-35 0 2,0 0-7,-1 0 1,1 0 6,0 0-7,34 0 5,-34 0-1,0-35 1,0 35 5</inkml:trace>
    </iact:actionData>
  </iact:action>
  <iact:action type="add" startTime="47950">
    <iact:property name="dataType"/>
    <iact:actionData xml:id="d7">
      <inkml:trace xmlns:inkml="http://www.w3.org/2003/InkML" xml:id="stk7" contextRef="#ctx0" brushRef="#br0">3581 14983 0,'-35'35'49,"70"-35"-9,35 0-31,-36 0-7,1 0 3,0 0-2,69 35 1,-69-35 3,35 0-4,-1 0 2,-34 0 1,0 0-3,69 34 2,0-34-1,-34 0 1,-1 0-2,1 0 0,0 0 1,34 0 0,0 0 1,35 0-2,-69 0 1,34 0 0,-34 0 1,-1 0-1,35 0 0,-34 0 0,34 0 1,1 0-1,-1 0 0,0 0 1,1 0-1,-36 0-1,-34 35 2,69-35-1,-34 0 1,34 0-2,0 0 1,1 35 0,-71-35 1,36 0-1,0 0 0,-1 0 2,1 0-3,34 35 1,-35-35 0,-34 0 0,35 0 1,-1 0-1,1 0-1,34 0 1,0 34 1,-69-34-1,35 0-1,-1 0 1,-34 0 1,35 0 0,-36 0-2,1 0 1,35 0 2,-1 0-3,-34 0 0,0 0 1,69 0 2,-34 0-2,-1 0 0,1 0 4,-35 0-5,34 0 0,1 0 1,-1 0 3,35 0-3,-34 0 0,0 0 4,-1 0-5,1 0 0,-36 0 0,71 0 1,-71 0 1,36 0-1,-35 0 0,34 0 1,1 0-1,-1 0 2,1 0 3,-1 0-6,1 0 3,-35 0-2,0 0 0,34 0 0,-34 0 2,0 0 0,-1 0-4,71 0 1,-70 0 8,34 0-7,1 0 1,-1 0 5,-34 0-1,0 0-4,-1 0-1,1 0 0,0 0 0,0 0 3,0 0-2,-1 0-1,1 0 6,35 0-3,-36 35 0,36-35-4,-35 0 1,-1 0 3,36 0-2,-35 0-1,-35 35 0,35-35 3,-1 0-4,1 0 1,35 0 1,-36 0 16,36 0-15,34 0-4,-69 0 7,35 0-4,-1 35-1,1-35 4,-36 0-4,1 0 1,35 0 0,-1 0-1,-34 0 0,0 0 0,104 0 3,-104 0-3,-1 0 0,1 0 1,35 0 0,-35 0 2,-1 0-2,36 35-1,-35-35 0,-1 0 3,1 34-1,0-34-1,34 0-4,-34 0 4,35 0 1,-1 0-3,1 0 8,-35 0-7,69 0 1,-69 0 0,69 35 0,-34-35-1,-36 0 2,71 0 0,-71 0-2,36 0 6,-35 0-8,-1 0 3,36 0-1,0 0 1,-1 0 2,-34 0-3,0 0 2,34 0-2,-34 0 1,0 0-1,34 0 3,1 0-6,-1 0 4,1 0 2,-1 0 0,1 0-3,-35 35 0,0-35 1,34 0-2,-34 0 1,34 0 6,1 0-7,-35 0 3,-1 0 1,36 0-4,0 0 4,-36 0 3,71 0-6,-71 0 5,36 0-6,-35 0 4,34 0-1,-34 0-2,0 0-1,0 0 2,-1 0 3,36 0 0,-35 0-2,-1 0 0,1 0 3,0 0 9,0 0-5,0 0 6,-1 0-8,1 0-3,0 0 8,0 0 0,-1 0-12,1 0 10,0 0-4,0 0-6,-1 0-1,1 0 4,0 0 7,0 0-9,0 0 6,-1 0 0,36 0-3,-35 0-3,-1 0 6,1 0 0,0 0-2,0 0-4,-1 0 1,1 0 5,0 0-8,0 0 2,0 0-1,-1 0 0,1 0 0,0 0 0,0 0 0,-1 0 1,1 0-1,35 0 2,-36 0 2,36 0-4,-35 0 0,0 0 5,-1 0-6,36 0 1,-35 0 7,69 0-9,-69 0 1,34 0 6,1 0-7,-1 0 5,-34 0-3,0 0 1,0 0-1,34 0 3,-34 0-1,0 0-3,0 0 0,34 0 1,1 0 3,-36 0-4,36 0 2,-1 0 4,-34 0-6,0 0 1,0 0 0,0 0 1,-1 0 0,1 0 0,35 0 1,-36 0-3,36 0 2,-35 0 0,-1 0-1,1 0 0,0 0 1,0 0-1,0 0 2,34 0-2,-34 0 1,0 0 5,-1 0-5,1 0-2,35 0 4,-36 0-2,36 0 4,-35 0-3,0 0-2,-1 0 2,1 0-3,35 0 10,-36 0-11,1 0 4,0 0-2,35-35 1,-36 35 2,1 0 23</inkml:trace>
    </iact:actionData>
  </iact:action>
  <iact:action type="add" startTime="51463">
    <iact:property name="dataType"/>
    <iact:actionData xml:id="d8">
      <inkml:trace xmlns:inkml="http://www.w3.org/2003/InkML" xml:id="stk8" contextRef="#ctx0" brushRef="#br0">19054 15505 0,'35'0'113,"34"0"-111,-34 0 7,35 0-5,-1 0 0,1 0 6,-1-35-6,-34 35 1,35 0 1,34-35-1,-69 35-1,34 0 3,36 0-6,-71 0 2,36 0 2,-1 0 3,36-35-7,-70 35 3,69 0-2,-35-34 2,-34 34 2,35 0-1,-1 0 5,1 0-6,-35-35 0,-1 35 1,1 0 0,0 0 1,0-35 4,-1 35-8,1 0 6,0 0-3,0 0-1,0 0 2,-1 0 0,36 0-1,-35 0 2,-1 0-2,1-35-1,0 35 0,0 0-1,-1 0 2,-34-35-2,35 35 3,0 0-2,0 0 1,0 0 2,34-34 3,-34 34-7,34 0 4,-34 0 2,0-35 0,0 35-6,34 0 2,-34-35 3,0 35 0,0 0-4,-1 0 0,36 0 3,-35 0-5,34 0 1,-34 0 1,34 0 3,1 0-5,-35 0 1,0 0 2,34 0 1,-34 0-3,34 0 1,-34 0 1,35 0 3,-35 0-5,-1 0 1,36 0 0,-1 0 1,-34 0-4,0 0 3,0 0-1,34 0 4,-34 0-3,35 0-2,-36 0 6,1 0-4,35 0 0,-1 0 1,1 0-1,34 0 0,-69 0-1,69-35 1,-34 35 4,-36 0-6,71 0 4,-36 0-2,1 0 0,-1 0-1,-34 0 1,69 0 0,-34 0 1,-1 0 2,36 0-3,-36 0 0,-34 0 0,69 0 0,-34 0 0,-35 0-1,0 0 3,34 0-3,1 0 1,-1 0 1,1 0-1,-36 0 0,1 0 0,70 0 1,-71 0 0,36-34 2,-35 34 0,34 0-3,1 0 9,-36 0-6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60">
    <iact:property name="dataType"/>
    <iact:actionData xml:id="d0">
      <inkml:trace xmlns:inkml="http://www.w3.org/2003/InkML" xml:id="stk0" contextRef="#ctx0" brushRef="#br0">2677 3859 0,'35'0'43,"0"0"-34,-1 0-2,1 0-4,0 0 1,0 0 2,69 0-1,0 0 0,-34 0-1,-1 0 3,1 0-4,34 0 1,1 0 3,103 0-1,-138 0-2,34 0 0,-34 0 2,34 0-5,-35 0 2,71 0 3,-71 0 0,1 0-1,-1 0 1,70 0-1,-69 0-2,-1 0 1,1 0 1,-35 0 1,34 0-5,1 0 1,-1 0 3,1 0 1,-35 0-2,-1 0 0,71 0 0,-71 0 2,1 0-2,0 0 0,69 0 1,-34 0 0,-35 0 1,-1 0-2,1 0 1,35 0 0,-36 0-4,1 0 2,0 0 1,0-35 1,34 35-2,-34 0 3,0 0 0,0 0-2,34 0 0,-34 0 5,35 0-4,-36 0 2,1 0-2,0 0-2,0 0 1,34 0 5,-34 0-1,34 0-4,-34 0 1,0 0-2,0 0 1,34 0 6,-34 0-7,0 0 4,0 0-2,-1 0 2,1 0 11,0 0 5</inkml:trace>
    </iact:actionData>
  </iact:action>
  <iact:action type="add" startTime="9723">
    <iact:property name="dataType"/>
    <iact:actionData xml:id="d1">
      <inkml:trace xmlns:inkml="http://www.w3.org/2003/InkML" xml:id="stk1" contextRef="#ctx0" brushRef="#br1">2573 3824 0,'35'0'52,"-1"0"-47,1 0 3,0 0-5,0 0 3,34 0-1,1 0 2,-1 0 2,36 0-8,-71 0 4,1 35-2,0-35 1,34 0 1,1 0-2,0 35 1,-36-35 0,71 0 2,-36 0-4,1 0 2,-36 35 1,71-35 1,-1 0-3,-34 34 0,34-34 7,70 0-6,-70 0 0,-34 0-1,34 0 2,-34 0 0,-36 0-2,36 0 1,-1 0 1,1 0-1,-1 0-1,-34 0 1,35 0 3,34 0-5,-69 0 2,34 0 0,1 0 0,-35 0 1,34 0-2,1 35 1,-1-35 2,-34 0-2,35 0 0,-36 0 3,1 0-4,0 0 5,34 0-3,-34 0-2,0 0 2,35 0-1,-1 0 1,1 0 2,-36 0-4,1 0 1,35 0 1,-35 0-1,34 0 0,1 0 2,-36 0-2,36 0-1,-35 0 1,34 0 0,-34 0 1,0 0 0,34 0-1,-34 0 0,0 0-1,34 0 1,-34 0 0,35 0 0,-36 0 0,1 0 0,35 0 2,-1 35-1,1-35 1,-1 0-2,1 0 0,-1 0 2,-34 0-2,70 0 0,-36 0 2,1 0-3,34 0 1,0 0 1,-69 0 0,69 0-2,-69 0 1,35 0 0,69 0 2,-104 0-3,69 0 0,-35 0 1,-34 0 0,35 0 0,-36 0 1,71 0 0,-36 0 0,1 0-2,-1 0 1,1 0 6,-1 0-6,-34 0 1,35 0-2,-35 0 2,34 0-2,-34 0 2,34 0-1,1 0 1,-1 0 2,1 0-3,0 0 3,-1 0-5,1 0 3,-36 0 1,36 0-3,0 0 0,-36 0 2,36 0-2,-35 0 4,34 0-4,1 0 1,-36 0 1,36 0-1,-35 0 0,69 0 0,-34 0 1,-1 0 0,1 0-1,-1 0 0,1 0 2,-35 35-3,34-35 2,1 0-2,-1 0 3,1 0-3,-1 0 0,-34 0 4,35 0-4,34 0 0,-35 0 1,1 0-1,0 0 3,34 0-1,0 0-2,-34 0 2,34 0 1,35 0-4,-69 0 2,-1 0 1,1 0 0,34 0-1,-34 0 0,-1 0 1,70 0 0,-69 0-2,-1 0 1,1 0 3,-1 0-3,1 0-1,-1 0 4,1 0-3,-1 0 1,105 0 1,-139 0 0,35 0-2,34 0 1,0 0 2,-34 0-2,-35 0-4,34 0 5,1 0-1,-1 0-1,1 0 0,-35 0 2,69 0-2,-69 0 1,34 0 0,-34 0 0,0 0-1,34 0 0,-34 0-3,0 0 5,0 0-2,34 0 0,1 0 0,-36 0 1,1 34 0,35-34-2,-1 0 2,1 0 1,-1 0 2,1 0-6,-35 0 3,-1 0-1,1 0-1,35 0 1,-1 0 2,-34 0-2,35 0 0,-1 0 4,-34 0-6,69 0 2,-34 0 6,-1 0-6,1 0-1,-1 0 1,1 0 2,-35 0-3,34 0 2,-34 0-2,69 0 3,1 0-3,-71 0 1,36 0 1,-1 0 0,-34 0 0,70 0-5,-71 0 4,36 0 0,-1 0 3,-34 0-2,70 0-5,34 0 4,-70 0 1,70 0-1,-69 0 3,34 0-2,35 0 0,-69 0-4,69 0 3,0 0 2,-70 0-1,70 0-5,-69 0 5,34 0 0,-34 0 0,34 0-1,0 0 1,-34 0-4,0 0 4,34 0-2,-69 0 5,34 0-3,-34 0-4,69 0 2,-69 0 5,0 0-1</inkml:trace>
    </iact:actionData>
  </iact:action>
  <iact:action type="add" startTime="11831">
    <iact:property name="dataType"/>
    <iact:actionData xml:id="d2">
      <inkml:trace xmlns:inkml="http://www.w3.org/2003/InkML" xml:id="stk2" contextRef="#ctx0" brushRef="#br1">3581 8135 0,'35'0'57,"34"0"-53,-34 0 0,0 0 2,0 0-2,0 0 0,-1 0-1,36 0 3,-35 0-3,69 0 0,-35 0 3,-34 0-2,35 0-1,-1 0 2,-34 0-1,35 0 0,-1 0 3,36 0-2,-36 0 0,35 0-2,-34 0 5,-35 0-3,34 0-2,-34 0 1,0 0 2,0 0-3,34 0 0,-34 0 5,0 0-4,-1 0 1,1 0 1,35 0-2,-1 0 4,-34 0-5,0 0 1,0 0 1,-1 0-2,36 0 2,-1 0 3,-34 0-3,0 0-2,0 0 1,-1 0 1,36 0 3,-35 0-4,0 0 1,-1 0-1,1 0-1,0 0 1,34 0 5,-34 0-5,0 0 2,0 0 0,0 0-3,34 0 1,-34 0 7,69 0-8,-69 0 1,34 0 4,1 0 0,-35 0-3,0 0 0,34 0 2,-34 35 0,0-35-3,-1 0 2,1 0 0,0 0-3,0 0 1,-1 0 0,1 0 0,35 0 0,-1 0 0,-34 0 0,35 0 1,-36 0 0,1 0-3,35 0 3,-1 0 0,1 0-2,-35 0 2,-1 0-2,36 0 1,-35 0 1,-1 34 0,36-34-2,-35 0 1,-1 0 1,1 0-1,70 0 0,-71 0 0,36 35 2,-1-35-1,-34 0-2,0 0 4,35 0-2,-36 0-1,1 0 1,35 0-2,-36 0 1,1 0-1,0 0 1,0 0 1,-1 0-1,1 0 0,0 0 6,0 35-6,0-35 2,-1 0 10,1 0-4,35 0 0,-36 0-3,1 0 8,0 0-9,0 0 29,-1 0-31,1 0 59,0 0-38,0 0-5,0 0-14,34 0 3,-34 0-3,0 0-4,-1 0 2,1 0 0,0 0-1,0 0 4,-1 0-5,1 0 0,35 0 7,-35 0-6,-1 0 7,36 0 6</inkml:trace>
    </iact:actionData>
  </iact:action>
  <iact:action type="add" startTime="14908">
    <iact:property name="dataType"/>
    <iact:actionData xml:id="d3">
      <inkml:trace xmlns:inkml="http://www.w3.org/2003/InkML" xml:id="stk3" contextRef="#ctx0" brushRef="#br1">23957 8170 0,'35'0'91,"-1"0"-66,1 0-14,35 0 1,-36 0-4,1 0-5,0 0 1,0 0 8,-1 0-1,1 0-7,0 0 0,0 0 0,0 0 4,-1 0-4,1 0 0,0 0 4,0 0-4,-1 0 0,1 0 6,0 0 6,0 0-8,0 0 22,-1 0-22,1 0 0,0 0 0,0 0-4,-1 0 4,1 0 0,0 0-4,0 0 2,-1 0 0,1 0-3,0 0 7,0 0-2,0 0 5,-1 0-9,1 0 8,35 0 0,-36 0-4,1 0 6,35 0-6,-36 0 4,1 0-8,0 0 1,0 0-1,0 0 7,-1 0 3,1 0-8,0 0-3,34 0 9,-34 0-7,0 0 3,0 0-3,-1 0 1,1 0 1,0 0-1,0 0-2,0 0 1,-1 0 1,1 0-4,0 0 6,0 0-4,-1 0 0,1 0 4,0 0-1,35 0-3,-36 0 5,1 0-4,0 0-1,0 0 1,-1 0-1,1 0 0,0 0-1,0 0 5,-1 0 0,1 0-4,0 0 2,35 0 1,-36 0 2,1 0-4,0 0-2,0 0 2,-1 0-1,1 0 3,0 0-3,0 34 1,-1-34 1,1 0-3,0 0 1,0 0 5,0 0-6,-1 0 1,36 0 5,-35 0-6,-1 0 5,1 0 0,0 0-4,34 0 5,-69 35-6,35-35 13,0 0 2,0 0-14,0 0 1,-1 0 3,1 0-4,0 0-1,0 0 6,34 0-1,-34 0 0,0 0 5,0 0-9,-1 0 4,1 0-2,0 0 8,34 0 3,-34 0-10,0 0 7,0 0-10,-1 0 6,1 0-4,0 0 3,0 0-1,0 0-3,-1 0 2,1 0 10,0 0-13,0 0 10,-1 0-6,1 0 4,0 0 0,0 0-1,-1 0 28,-34 35-30,35-35 5,0 0-4,0 0-8,34 0 9,-34 0-3,0 0 6,0 0-2,-1 0-4,1 0 1,0 0-2,34 0 11,-34 0-6,-35-35-1,35 35 10,0-35 53</inkml:trace>
    </iact:actionData>
  </iact:action>
  <iact:action type="add" startTime="17206">
    <iact:property name="dataType"/>
    <iact:actionData xml:id="d4">
      <inkml:trace xmlns:inkml="http://www.w3.org/2003/InkML" xml:id="stk4" contextRef="#ctx0" brushRef="#br1">17837 8170 0,'35'0'57,"0"0"-51,34 0-2,-34 0 1,35 0 2,-1 0-3,1 34 2,-36-34-2,36 0 1,-1 0-4,1 0 3,0 0 1,-1 0 3,1 0-4,-1 0 1,70 0 1,-69 0-2,-35 0 0,34 0 4,35 0-5,-34 0 2,-35 0 1,34 0 0,-34 0 0,0 0 1,0 0-4,-1 0 3,1 0 2,0 0-4,0 0 5,-1 0-1,1 0 3,0 0-5,0 0-2,34 0 4,-34 0 7,0 0-12,0 0 1,-1 0 5,1 0-6,0 0 11,0 0-10,-1 0 4,36 0 4,-35 0-3,0 0-2,34 0 4,-34 0-6,0 0 5,-1 0-5,1 0 2,0 0 1,0 0 17,-1 0-18,1 0 11,0 0-11,0 0 18,0 0-8,-1 0 12,1 0-5,0 0-5,0 0 2,-1 0-2,1 0-10,0 0-4,0 0 2,0 0-3,-1 0 3,1 0 0,0 0-2,0 0 0,-1 0 0,1 0 0,0 0 0,0 0 0,-1 0-1,1 0 0,35 0 5,-35 0-4,-1 0 1,1 0-2,0 0 2,0 0 1,-1 0-2,1 0-2,0 0 5,0 0-1,-1 0 1,1 0 0,0 0 7,0 0-4,0 0-3,-1 0 0,1 0 0,35 0 12,-36 0 4,1 0-7,0 0-4,0 0-4,-1 0 8,1 0-9,0 0-4,0 0 18,0 0-5,-1 0 3,1 0-11,0 0-1,0 0 1,-1 0 5,1 0-7,0 0-3,0 0 8,0 0-10,-1 0 5,1 0 2,0 0-3,0 0-3,-1 0 3,1 0 1,0 0-4,0 0 5,34 0-1,-34 0 1,0 0 6,0 0-5,-1 0 7</inkml:trace>
    </iact:actionData>
  </iact:action>
  <iact:action type="add" startTime="20201">
    <iact:property name="dataType"/>
    <iact:actionData xml:id="d5">
      <inkml:trace xmlns:inkml="http://www.w3.org/2003/InkML" xml:id="stk5" contextRef="#ctx0" brushRef="#br1">6467 9282 0,'35'0'69,"0"0"-65,-1 0 0,71 0 0,-70 0 1,-1 0 1,1 0 0,0 0-2,34 0 0,1 0 2,-1 0-2,-34 0-1,70 0 2,-36 0-2,35 0 1,-34 0 1,-35 0-1,34 0-1,1 0 2,-1 0-1,1 0-1,-35 0 0,34 0 2,1 0 0,-36 0 0,36 0-1,-35 0 2,0 0-4,34 0 2,1 0 3,-36 0-2,1 0-1,0 0 0,0 0 3,34 0-5,1 0 4,-35 0 0,69 0-1,-69 0-1,34 0 0,1 0 0,-35 0 0,34 0-1,1 0 1,-36 0 4,36 0-6,-35 0 1,34 0 1,1 0 0,-35 0 2,-1 0-4,36 0 3,-35 0 3,34 0 2,-34 0-2,0 0-5,-1 0 1,36 0 4,-35 0-5,0 0 5,-1 0-2,1 0-2,0 0 0,34 0 4,-34 0 0,0 0-4,0 0 1,0 0-1,-1 0 3,1 0-1,0 0-3,0 0 1,-1 0 5,1 0 1,0 0-8,0 0 4,-1 0-2,1 0 3,0 0-2,35 0 1,-1 0 3,-34 0-2,34 0-1,-34 0 2,0 0-4,0 0 1,-1 0 1,1 0-1,0 0 0,0 0 1,0 0-4,-1 0 2,1 0 5,0 0-6,0 0 3,34 0-2,-34 0 4,0 0-4,34 0 8,-34 0-11,0 0 3,0 0 3,-1 0 0,1 0 0,0 0-5,0 0 7,-1 0 1,1 0-4,0 0-1,0 0-1,34 0 3,-34 0 4,0 0-6,0 0-1,-1 0 6,1 0-6,35 0 5,-1 0-4,1 0 5,-35 0-5,-1 0-2,1 0 1,0 0 0,34 0 4,-34 0 2,0 0-2,0 0 0,-1 0 0,1 0-4,0 0 11,0 0-4,0 0-7,-1 0 9,1 0-10,0 0 5,0 0-2,34 0 1,-34 0 2,0 0 4,-1 0-1,1 0-7,0 0 5,0 0 10,0 0-13,-1 0 102</inkml:trace>
    </iact:actionData>
  </iact:action>
  <iact:action type="add" startTime="29624">
    <iact:property name="dataType"/>
    <iact:actionData xml:id="d6">
      <inkml:trace xmlns:inkml="http://www.w3.org/2003/InkML" xml:id="stk6" contextRef="#ctx0" brushRef="#br1">6259 10707 0,'34'0'74,"1"0"-71,0 0 0,0 0 5,-1 0 0,1 0-5,0 0-1,0 0 4,-1 0 0,36 0-2,-35 0 1,34 0 2,-34 0 5,0 0-8,0 0-2,-1 0 3,1 0-2,0 0 3,0 0-2,34 0 1,-34 0 2,0 0-3,34 0-1,1 0 5,-35 0-5,34 0 2,1 0 0,-36 0 1,1 0-2,0 0-1,35 0 1,-1 0 2,-34 0 2,0 0-5,-1 0 2,1 0 1,35 0-2,-36 0 4,1 0-3,0 0-1,0 0 2,0 0-2,-1 0 1,1 0 3,0 0-4,0 0 9,-1 0-9,1 0 9,0 0 2,0 0 2,0 0-10,-1 0-2,36 70 4,-35-70 2,-1 0-9,1 0 1,0 0 1,0 0 5,-1 0-5,1 0 1,35 0 2,-35 0-3,-1 0 1,1 0 1,0 0 1,34 0-4,-34 0 2,0 0 1,0 0-2,-1 0 0,1 0 1,0 0-1,0 0 4,0 0-2,-1 0 2,1 0 1,0 0-5,0 0 0,-1 0 0,1 0 3,0 0-3,0 0 2,-1 0 1,1 0-3,0 0 6,0 0-3,0 0 3,-1 0-4,1 0 4,0 0-4,0 0 6,-1 0 4,1 0-14,0 0 6,35 0-2,-36 0 0,1 0-2,0 0 2,0 0-2,-1 0 0,1 0 0,0 0 2,34 0 0,-34 0 3,0 0-4,0 0-1,0 0 2,-1 0-2,1 0 0,0 0 2,0 0 0,-1 0-2,1 0 1,0 0 0,34 0 3,-34 0-4,0 0 1,0 0-1,0 0 4,-1 0-3,1 0-2,0 0 1,34 0 3,-34 0 2,0 0 1,0 0-2,-1 0-4,1 0 3,0 0 5,0 0-4,0 0 0,-1 0 0,1 0 3,0 0-3,0 0-1,-1 0 1,1 0-5,0 0 2,0 0 1,0 0-2,34 0 13,-34 0-10,0 0 2,-1 0-2,1 0 1,0 0 0,0 0 0,-1 0 3,1 0-7,0 0 4,0 0 4,0 0-8,-1 0 9,1 0-8,0 0 0,0 0 11,-1 0-10,1 0 2,0 0-3,0 0 6,-1 0-6,1 0-2,-35 35 1,35-35 8,0 0 4,0 0 8,-1 0-16,1 0-4,0 0 16,0 0 5,-1 0-2,1 0 2,0 0-18,0 0-2,-1 0 18,1 0-21,35 0 8,-35 0 7,-1 0-8,1 0 4,0 0-9,0 0 21,-1 0-11,1 0-4,0 0 3,0 0 2,-1 0 10,1 0-20,0 34 29,0-34-30,0 0 135</inkml:trace>
    </iact:actionData>
  </iact:action>
  <iact:action type="add" startTime="32724">
    <iact:property name="dataType"/>
    <iact:actionData xml:id="d7">
      <inkml:trace xmlns:inkml="http://www.w3.org/2003/InkML" xml:id="stk7" contextRef="#ctx0" brushRef="#br1">22218 10568 0,'35'0'73,"0"0"-71,34 0 15,-34 0-12,0 0-1,0 0 0,-1 0 2,1 0-1,35 0 0,-35 0 1,-1 0-2,1 0 0,0 0 5,0 0-3,-1 0-3,1 0 4,0 0-2,0 0-2,-1 0 6,1 0-6,35 0 2,-35 0-1,-1 0 3,1 0-4,0 0 0,0 0 4,-1 0-4,1 0 1,0 0 0,0 0 3,-1 0-3,1 0 0,0 0 5,0 0-5,0 0-1,-1 0 7,1 0-3,0 0-2,0 0-1,-1 0 12,1 0-12,0 0 0,0 0 4,-1 0 0,1 0 1,0 0 0,0 0-1,0 0-4,34 0 8,-34 0-4,0 0 8,-1 0-8,1 0 9,0 0-10,0 0-3,-1 0 8,1 0 0,-35-34-6,35 34 16,0 0 2,0 0 56,-1 0 33</inkml:trace>
    </iact:actionData>
  </iact:action>
  <iact:action type="add" startTime="35506">
    <iact:property name="dataType"/>
    <iact:actionData xml:id="d8">
      <inkml:trace xmlns:inkml="http://www.w3.org/2003/InkML" xml:id="stk8" contextRef="#ctx0" brushRef="#br1">4555 11611 0,'104'0'11,"-69"0"-11,0 0 5,-1 0 2,36 0 0,-1 0-2,36 0 1,-36 0-1,-34 0-1,35 0-3,-1 0 5,35 0 0,-69 0-5,70 0 4,-36 0 0,35 0 0,-34 0-4,34 0 4,-34 0 0,-1 0 0,36 0 0,-36 0 1,1 0-5,-1 0 4,1 0 0,-1 0-4,1 35 2,34-35 3,1 0 0,-36 0-4,35 0 2,-34 0 0,-35 0 0,69 0 0,-34 0 0,-1 0 2,1 0-1,-36 0-1,1 0-3,35 0 7,-1 0-7,1 0 2,-1 0 1,-34 0 2,35 0-1,-1 0-1,35 0-1,-34 0 3,0 0-3,-1 0 1,1 0 0,-36 0 2,36 0-1,0 0-5,-36 0 5,36 0 1,-1 0-2,1 0-1,-1 0 2,-34 0 1,35 0-5,-35 0 2,-1 0 2,36 0 1,-1 0-1,-34 0 0,35 0 0,-1 0 1,-34 0 0,35 0 1,-36 0 0,1 0-4,35 0 7,-1 0-2,-34 0 0,0 0-5,-1 0 4,1 0-2,0 0-3,0 0 4,0 0 0,34 0-1,-34 0-2,0 0 1,-1 0 4,1 0-5,0 0 0,35 0 2,-1 0 1,1 0-2,-36 0 0,1 0 2,35 0-2,-36 0 0,1 0-1,0 0 2,0 0-1,0 0-1,34 0 7,1 0-7,34 0 5,-35 0 0,1 35 1,-35-35-4,34 0-2,1 0 4,-35 0-3,-1 0 1,1 0 0,35 0 0,-36 0 0,36 0 2,-35 0 0,34 0-2,-34 0-1,35 0 3,-36 0-2,36 0-1,0 0-1,-36 0 1,1 0 2,35 0-1,-1 0 4,-34 0-2,34 0-4,-34 0 2,0 0-1,0 0 0,0 0 0,-1 0 0,1 0 1,35 0-1,-1 34 4,-34-34-3,0 0 2,-1 35 1,1-35-2,35 0-2,-35 0-1,-1 0 2,1 0-1,69 0 2,-69 0-1,0 0-2,34 0 3,1 0 3,-35 0-6,34 0 1,1 0 5,-35 0-5,-1 0 4,36 0-3,-35 0 2,34 0-3,-34 0 1,0 35-1,34-35 0,1 0 6,-35 0-6,34 0-1,-34 0 6,0 0-5,34 0 2,-34 0-4,0 0 4,34 0-2,-34 0 0,0 0-1,34 0 3,-34 0 0,35 0-1,-35 0 1,-1 0-2,1 0 0,0 0 1,34 0 6,-34 0 1,0 0 1,0 0-8,-1 0-1,1 0 2,35 0 1,-35 0 1,34 0-3,-34 0-1,0 0 0,-1 0 2,1 0 0,0 0-2,0 0 5,-1 0-6,36 0 1,-35 0 2,0 0-3,34 0 4,-34 0 2,0 0-3,34 0 0,-34 0 3,0 0-5,0 0 1,-1 0-1,36 0 3,-35 0-2,-1 0-1,36 0 0,-1 0 0,-34 0 2,0 0-3,0 0 0,0 0 2,-1 0 0,1 0-2,35 0 1,-36 0 5,36 0-5,-35 0-1,-1 0 1,1 0 0,35 0 4,-35 0-4,-1 0 4,1 0-6,0 0 1,0 0 2,-1 0 3,1 0-4,35 0 4,-36 0-2,36 0 4,0 0-5,-1 0 2,-34 0 1,0 0-2,-1 0-2,1 0 1,35 0 2,-35 0 3,-1 0-6,1 0 1,0 0-1,0 0 2,-1 0-2,1 0 0,35 0 6,-1 0-2,-34 0-4,0 0 1,0 0-1,-1 0 2,1 0-2,0 0 0,34 0 1,1 0 0,-35 0 0,34 0-1,-34 0 2,0 0 0,0 0-2,-1 0 1,1 0-3,0 0 2,34 0 4,-34 0 0,0 0-7,0 0 4,34 0 1,-34 0 1,69 0 0,-69 0-1,35 0-4,-36 0 8,71 0-3,-1 0 0,-34 0 5,-1 0-11,-34 0 3,0 0 0,34 0 2,1 0-5,-35 0 3,-1 0 0,36 0 6,-35 0-7,-1 0 0,1 0 1,0 0 2,34 0 2,36 0 1,-70 0-6,34 0 2,-34 0 0,34 0 0,1 0 9,-35 0-12,34 0 1,-34 0 5,0 0 0,34 0 0,-34 0-3,0 0-1,0 0 6,-1 0-6,1 0 3,0 0-2,0 0-1,34 0 4,-34 0-1,0 0 1,0 0 1,-1 0-4,1 0-1,0 0 4,0 0-7,-1 0 6,1 0 2,35 0 2,-35 0-3,-1 0 0,1 0-2,0 0 2,34 0 5,-34 0-10,0 0 5,0 0-4,-1 0 0,1 0 1,0 0 1,0 0-4,0 0 11,-1 0-12,1 0 3,35 0 0,-36 0 4,1 0-4,0 0 1,0 0-1,34 0 2,-34 0-2,35 0 6,-36 0-2,1 0-4,0 0 1,0 0-1,-1 0-1,1 0 2,0 0 4,69 0-5,-69 0 0,0 0 2,0 0-2,-1 0 1,36 0-1,-35 0 1,-1 0 3,1 0-2,35 0-3,-1 0 1,-34 0 5,0 0-5,0 0 0,-1 0 4,36 0-5,-35 0 5,-1 0-2,1 0-1,0 0 3,0 0-1,0 0-4,-1 0 1,1 0 2,0 0-3,0 0 1,34 0 7,-34 0-7,0 0 2,-1 0 0,1 0-3,0 0 4,0 0-2,0 0-1,-1 0 1,1 0 1,0 0-2,0 0 4,-1 0 7,1 0-11,0 0 1,0 0 2,-1 0-3,1 0 1,0 0 9,0 0-9,0 0-1,-1 0-1,1-35 7,0 35-6,0 0 4,-1 0-3,1 0-2,0-35 1,0 35 0,-1 0 1,1 0 0,35 0 2,-35 0-2,34 0 2,1-34 2,-36 34-5,1 0 0,0 0 0,0 0 1,-35-35-1,69 35-1,-34 0 1,35-35 4,-36 35 0,36 0-3,-35 0-1,-1 0 3,1 0-1,0 0-4,0 0 1,0 0 2,34 0 2,-69-35-3,35 35 0,34 0 4,-34 0 0,0 0 6,0 0-10,-1 0 0,1 0 7,0 0-2,0 0-5,0 0 4,-1 0-1,1 0-3,69 0 9,-69 0-2,0 0 29,0 0 11,-1 0-29,1 0 3,0 0-2,0 0 17,0 0-25,-1 0 18</inkml:trace>
    </iact:actionData>
  </iact:action>
  <iact:action type="add" startTime="48745">
    <iact:property name="dataType"/>
    <iact:actionData xml:id="d9">
      <inkml:trace xmlns:inkml="http://www.w3.org/2003/InkML" xml:id="stk9" contextRef="#ctx0" brushRef="#br1">17142 12689 0,'0'-35'5,"35"35"14,-1 0-12,36 0 3,-35 0-5,-1 0 5,1 0-6,35 0-2,-1 0 3,1 0 8,-35 0-11,69 0 3,-69 0-4,34 0 2,1 0 4,69 35 0,-35-35 0,-34 0-6,34 35 4,35-35 1,-69 0-2,-1 0-1,35 0 4,1 0-3,-1 34 2,70-34 1,35 0-2,-140 0-1,1 0 3,69 0-1,-105 0-1,36 0 1,0 0-2,-1 0 2,1 0 1,-1 0-2,1 0-1,-36 0 2,36 0 0,0 0-2,-36 0 6,1 0-6,0 0-1,0 0 8,34 0-7,-34 0 7,34 0-9,1 0 1,0 0 6,-1 0-6,-34 0 1,0 0 1,-1 0 0,36 0-2,0 0 6,-1 0-4,1 0 2,-36 0-3,1 0 2,0 0-2,0 0 0,-1 0-1,1 0 2,-35-34-1,35 34 0,0 0 1,0 0-1,-1 0 0,36 0 3,-35-35 5,-1 0-8,1 35 0,0 0 1,0 0-2,-1 0 2,1 0 0,35 0-2,34-69 6,-69 69-7,0 0 8,69 0-6,-69 0 4,-1 0-4,36 0 5,-35 0-5,34 0 2,-34 0 0,0 0-2,0 0 3,-1 0-3,36 0 2,0-35 2,-1 35-3,1 0 2,-1 0-2,-69-35-1,35 35 0,34 0 0,-34 0 4,35 0-3,-35 0 2,-1 0-2,1 0 0,0 0-2,0 0 5,-1 0-3,1 0 0,0 0 3,0 0-2,-1 0-1,1 0-1,35 0 3,-35 0 3,-1 0-4,1 0-2,0 0-1,0 0 5,-1 0-3,1 0 2,0 0-1,34 0 3,-34 0 1</inkml:trace>
    </iact:actionData>
  </iact:action>
  <iact:action type="add" startTime="57708">
    <iact:property name="dataType"/>
    <iact:actionData xml:id="d10">
      <inkml:trace xmlns:inkml="http://www.w3.org/2003/InkML" xml:id="stk10" contextRef="#ctx0" brushRef="#br1">1321 7752 0,'-35'0'155,"1"0"-126,-1 0 3,0 0-4,35 35-9,-35-35-3,0 35 25,1 0 8,-1 0-35,0-1 2,0 1 0,1-35 9,-1 35-18,35 0 9,-35-1 0,35 1 9,-35-35-10,35 35-9,0 0-3,-34-35 6,34 34-1,-35-34 0,35 35 0,0 0 3,0 0-9,-35-35 1,35 34 11,0 1 0,0 0-9,-35 0 11,35-1-13,0 1 15,0 0-13,0 0 6,0 0 0,0-1-4,0 1 4,0 0-9,0 0 1,0-1 1,0 1 8,0 0-8,0 0 1,0-1 3,0 1-3,0 0 3,0 0-4,0-1 0,0 36 8,0-35 0,0 0-4,0-1-2,0 1-1,0 0 7,35 0-5,-35-1-1,35 1 2,0-35-7,-35 70 3,34-36 5,1 1 5,-35 0-4,35-35-1,-35 35-2,35-35 2,-35 69-2,34-34 2,1 0 9,0-35-7,-35 34-5,35-34 4,-35 35-2,0 0 8,34-35-8,-34 35 0,35-35 0,0 35 20,0-1-8,0-34 76,-1 35-63,1-35-1</inkml:trace>
    </iact:actionData>
  </iact:action>
  <iact:action type="add" startTime="62724">
    <iact:property name="dataType"/>
    <iact:actionData xml:id="d11">
      <inkml:trace xmlns:inkml="http://www.w3.org/2003/InkML" xml:id="stk11" contextRef="#ctx0" brushRef="#br1">7406 7231 0,'35'-35'263,"-35"1"-259,34 34 3,1 0 5,0-70-4,35 70-4,-1-35 9,-69 0-9,35 1 1,0 34 2,-1 0-4,1 0 0,-35-35 1,35 35 2,0-35 2,-1 0 0,1 35 10,-35-34-9,35 34-5,0 0 3,0-35-2,-1 35 8,-34-35-7,35 35-1,0-35 4,0 35-2,-35-34-4,69 34 4,-34-35 0,0 35 1,34-70 3,-34 36-6,35 34 4,-36 0 0,1 0-4,0-35 0,34 0-1,1 35 2,0-35-1,-36 0-1,1 35 0,0 0 2,34-34-4,-34-1 2,0 35 0,0 0 0,-1 0 1,36-70 0,-35 70-1,0 0 1,34 0-2,-34 0 1,0 0-1,-1-34 1,36-1 1,-1 0-2,-34 35 2,35 0 0,-35 0 0,34-35-1,-34 1-1,34 34 3,-34 0-1,35 0 0,-1 0-1,-34 0 1,0-35 0,34 35-4,1-35 2,-35 35 4,34 0-2,-34 0-3,35 0 2,-36 0 1,1 0 0,35 0-4,-1-35 4,1 35 1,-36 0-3,36 0 1,34 0 1,1 0 0,-1-34-1,-35 34-3,1 0 5,0 0 0,34 0-2,0 0 0,-34 0 3,-1 0-2,1 0 1,34 0-1,-34 0 0,-1 0 0,1 0 0,-35 0-2,34 0 0,1 0 2,-1 0 3,1 0-5,34 0 2,-34 0-1,-1 0 1,1 0 0,-1 0 0,-34 0-3,0 0 2,34 0 2,1 0-1,-1 0 0,-34 0 0,35 0-3,-36 0 3,36 0 0,69 0 2,-69 0-4,-36 0 4,36 0-3,34 0 0,-69 0 0,35 0 2,34 0-1,0 0 0,-34 0 0,104 0 0,-140 0-1,36 0 0,34 0 2,-69 0-2,69 0 0,-34 0 0,-35 0 2,34 0-2,-34 0 0,69 0 2,-34 0-2,-36 0-1,36 0 2,-35 0 2,34 0-2,-34 0 0,0 0 0,0 0-1,-1 0 0,1 0 1,0 0 2,35 0-3,-36 0 5,36 0-2,-35 0 2,-1 0-7,36 0 5,-35 0 5,34 0-8,-34 0 5,35 0-4,-1 0 4,-34 0-4,0 0-1,-1 0 0,36 0 2,-35 0-3,-1 0 4,36 0 0,0 0-1,-36 34-2,1-34 0,0 0 1,0 35-1,-1-35-1,1 0 1,0 0 2,0 0 3,-1 35-3,36-35-1,0 35 2,-1-35 0,-34 34-5,0-34 4,34 35-1,-34-35 0,0 35 0,34-35-4,-34 0 6,35 35-3,-36-35 0,1 0 1,35 0 0,-36 0-1,1 34 0,0 1 4,0-35-4,34 0-1,-34 0 4,0 35-2,0-35-1,34 0 3,1 0-2,-70 35-4,34-35 4,36 0 3,34 34-5,-69-34 7,0 0-6,34 35 2,-34 0-1,0-35 0,0 0 5,34 0-2,1 70-1,-35-70-2,34 0 1,-69 34-4,35 1 2,0-35 0,-1 35 1,36-35 1,-35 35-1,-1-35 2,36 0-2,-70 34 0,35-34 2,0 35 2,-1-35-4,1 0-1,0 0 0,0 0 0,-1 70 2,1-70-1,0 0 2,0 0 37,-35 34-32,35-34-4,-35 35 0,34-35 8,1 70-7</inkml:trace>
    </iact:actionData>
  </iact:action>
  <iact:action type="add" startTime="64733">
    <iact:property name="dataType"/>
    <iact:actionData xml:id="d12">
      <inkml:trace xmlns:inkml="http://www.w3.org/2003/InkML" xml:id="stk12" contextRef="#ctx0" brushRef="#br1">19263 6571 0,'35'69'33,"-35"-34"-23,0 0-8,34-35 4,1 69 0,-35-34 5,0 0-7,0-1 6,0 1-1,35-35-5,-35 35 2,0 0 0,0-1 3,35 1 1,-1-35 6,-68 0 162,-1 0-169,-35 0-4,36 0 1,-1 0-4,-35 0 3,35 0-1,1 0 0,-36 35 1,35-35 1,1 0-3,-1 35 1</inkml:trace>
    </iact:actionData>
  </iact:action>
  <iact:action type="add" startTime="71474">
    <iact:property name="dataType"/>
    <iact:actionData xml:id="d13">
      <inkml:trace xmlns:inkml="http://www.w3.org/2003/InkML" xml:id="stk13" contextRef="#ctx0" brushRef="#br1">28547 13071 0,'0'35'149,"34"-35"-143,-34 35 2,35-1 10,-35 1-8,0 0-4,0 0 24,0 0-6,0-1 1,0 1-18,0 0 10,0 0-13,0-1 1,0 1 2,0 0 2,0 0-1,0-1-3,0 1 7,0 0-4,0 0-1</inkml:trace>
    </iact:actionData>
  </iact:action>
  <iact:action type="add" startTime="73194">
    <iact:property name="dataType"/>
    <iact:actionData xml:id="d14">
      <inkml:trace xmlns:inkml="http://www.w3.org/2003/InkML" xml:id="stk14" contextRef="#ctx0" brushRef="#br1">29416 13419 0,'0'-35'81,"35"0"-69,-1 35-3,1 0-2,0-34-3,0-1 9,-1 35-9,1 0-1,0 0 13,0 0 0,-35-35-8,34 35-3,1-35 6,0 35 7,0 0 12,0 0 75,-1 0-74</inkml:trace>
    </iact:actionData>
  </iact:action>
  <iact:action type="add" startTime="74316">
    <iact:property name="dataType"/>
    <iact:actionData xml:id="d15">
      <inkml:trace xmlns:inkml="http://www.w3.org/2003/InkML" xml:id="stk15" contextRef="#ctx0" brushRef="#br1">29833 12932 0,'35'0'85,"0"0"-80,-1 0-2,1 0 4,0 0 7,0 35-9,-1-35 8,1 35-6,0-35 8,0 34-3,0-34-7,-35 35 109,0 0-81,0 0-27,0 34-3,0 1 5,0-35 0,0-1-1,0 1-2,0 0 0,0 34 2,0-34-2,-35 0 1,0 0-1,0 34 0,0-34 8,1-35-5</inkml:trace>
    </iact:actionData>
  </iact:action>
  <iact:action type="add" startTime="75155">
    <iact:property name="dataType"/>
    <iact:actionData xml:id="d16">
      <inkml:trace xmlns:inkml="http://www.w3.org/2003/InkML" xml:id="stk16" contextRef="#ctx0" brushRef="#br1">30737 13210 0,'0'-35'90,"70"35"-86,-36 0 4,1 0 11,0 0 4,0 0-18,-1 0 8,1 0-12,0 0 3,0 0 11,0 35-1,34 0 20,-69 0-30,0 0 8,0-1 2,0 1-4,0 0-4,0 0-2,-35-35-1,35 34 2,-34-34 0,34 35-1,-35 0 3,35 0 1,-35-35 0,0 69-3,-34-69-1,34 0 0,0 0-1,0 35 5,1 0-1,-1-35 8,70 0 123,34 0-131,-34 0-3,34 0-1,-34 0 1,35 0 1,-35 0 0,34 0-2,-34 0 1,0 0 1,-1 0 0,1 0 7</inkml:trace>
    </iact:actionData>
  </iact:action>
  <iact:action type="add" startTime="95234">
    <iact:property name="dataType"/>
    <iact:actionData xml:id="d17">
      <inkml:trace xmlns:inkml="http://www.w3.org/2003/InkML" xml:id="stk17" contextRef="#ctx0" brushRef="#br1">7371 15192 0,'35'0'7,"0"0"18,-1 0-18,36 0 9,-35 0-8,0 0 10,-35-35-13,69 35 0,-34 0 3,0 0-2,-1 0-1,1-35 1,0 35 0,0 0 1,-1 0-1,1 0-2,0 0 7,0 0-8,0 0 2,-1 0 1,1 0-2,0 0 2,34 0-1,1 0 0,0 0 2,-36 0-2,1 0 0,0 0-4,34 0 3,1 0 4,-35 0-4,34 0 0,1 0 5,-35 0-5,34 0 0,1 0 4,-36 0-4,1 0 0,35 0 0,34 0 1,-34 0 3,-36 0 2,1 0-4,35 0 3,-1 0-5,-34 0 0,0 0 3,-1 0-3,1 0-3,35 0 7,-35 0 2,-1 0-4,36 0 0,-1 0 4,1 0-6,-35 0 1,69 0 0,-69 0 3,34 0-4,-34 0 1,0 0 0,34 0 0,1 0-3,0 0 5,-1 0-2,-34 0 0,0 0 2,-1 0-2,71 0-1,-36 0 0,-34 0 0,35 0 2,-36 0 0,36 0-1,-35 0 0,69 0-1,-35 0 0,1 0 0,-35 0 3,34 0-2,-34 0-4,0 0 2,0 0 3,34 0-1,1 0-1,-1 0 2,-34 0 1,35 0-2,-1 0 2,-34 0-2,34 0 6,1 0-9,-35 0 4,0 0-1,-1 0 0,1 0-2,0 0 2,0 0 2,-1 0-5,1 0 3,0 0-1,34 0 2,-34 0-4,0 0 2,0 0 0,0 0 3,34-35-2,1 35 1,-1 0 0,-34 0-2,34 0 4,1 0-1,0 0-2,-1 0 1,35 0 0,-69 0 0,69 0 2,1 0-2,-70 0-1,69-34 1,-69 34 0,34 0-4,-34 0 7,0 0-4,34 0-1,1 0 5,-35 0-2,-1 0-4,1 0 4,0 0-3,34 0 2,-34 0 2,0 0-4,0 0 5,0 0-5,-1 0 0,1 0 4,35 0 3,-1 0-4,-34 0-5,0 0 4,-1 0 2,1 0-1,0 0-3,0 0 1,34 0 3,-34 0-2,0 0 0,0 0-2,-1 0 0,1 0 2,0 0-1,0 0 1,-1 0 2,1 0-4,0 0 1,0 0 3,0 0-5,-1 0 2,1 0 3,0 0 2,0 0 6,-1 0-10</inkml:trace>
    </iact:actionData>
  </iact:action>
  <iact:action type="add" startTime="98417">
    <iact:property name="dataType"/>
    <iact:actionData xml:id="d18">
      <inkml:trace xmlns:inkml="http://www.w3.org/2003/InkML" xml:id="stk18" contextRef="#ctx0" brushRef="#br1">1252 7683 0,'0'35'23,"0"-1"2,0 1-12,0 0-6,0 0 11,0 34-6,0-34-8,0 0 8,-35-35-10,35 69 2,-35-69 1,35 35 1,0 0-1,0 0-4,-70 34 4,70-34 3,0 0-2,-34-1-1,-36 1 2,35 35-1,35-36-4,-34 1 4,-36 70 0,35-105-2,35 34 2,-69 1 0,34 35-2,35-36 3,-35 1-3,0 0 2,35 0 1,-34-1-3,34 1 3,0 0 0,-35-35-3,35 35 1,0 34 0,0-34 3,0 0-3,-35 69 1,35-69-1,-35 69-1,35 0 5,0-34-5,-69-35 1,69-1-1,-35 36 1,35-35 0,0 34 2,0-34 0,0 0-1,0 0-2,0-1 0,0 1 0,0 0 3,0 0-2,0 34 1,0-34 1,0 34-3,0-34 3,0 0-1,-35 69-1,35-69 1,0 35 0,0-36-3,0 1 1,0 0 2,0 0 0,0-1-4,0 1 2,0 0 3,0 0-6,0 34 10,-35-69-6,35 35 2,0 34-2,0-34-3,0 0 2,0 0 1,0 34 2,0-34-5,0 35 2,0-36 0,0 36 0,0-35 6,0 69-4,0-69 0,0-1-4,0 36 1,0-1 3,0 1 1,0-1-1,0-34-1,0 35 2,0-35-4,0 34 4,0-34 2,0 34-4,35-34 2,-35 0-1,0 0 1,0-1-1,35 36 0,-35-35 6,0-1-8,0 1 2,0 0 0,70 35-1,-70-36 0,34 1 2,-34 0-6,0 34 5,0-34 3,35-35-3,-35 35-1,0 0 3,0-1-4,35 1 3,0 35-4,-35-36 3,0 36 5,0-1-4,34 1-4,1-35 6,-35 0-3,0 34-4,0-34 3,35 0-1,0 34 0,-35 1 3,35-1 1,-35-34-2,34 34 0,-34-34 1,0 0-4,0 0 4,35-35-2,-35 34 0,0 1 2,0 35-6,0-35 3,70-1 2,-70 1-1,0 0 1,34 34-1,1-34 2,-35 0-1,35 0 1,-35-1 2,35-34-3,-35 35 3,0 0 6,0 0-6,0-1-5,34 1 1,-34 0 0,35 0 8,-35 0 76,35-1-82</inkml:trace>
    </iact:actionData>
  </iact:action>
  <iact:action type="add" startTime="102170">
    <iact:property name="dataType"/>
    <iact:actionData xml:id="d19">
      <inkml:trace xmlns:inkml="http://www.w3.org/2003/InkML" xml:id="stk19" contextRef="#ctx0" brushRef="#br1">8345 16096 0,'35'0'75,"-1"0"-67,1 0-3,0 0 3,34 0-3,-34 0 0,-35 34 0,70-34-1,-1 0 6,-34 0-7,0 0-1,0 0 3,-1 0-1,1 0 2,0 35-2,0 0 0,34-35 4,-34 0-4,0 0 2,-1 0 0,1 0-3,35 35 5,-1-35-1,-34 0 1,0 0-4,0 34 2,-1-34 0,1 0 4,0 0-6,0 0 1,-1 0 3,1 0 0,0 0-4,0 0 7,0 0-6,-1 0 1,1 0 0,0 0-4,0 0 5,-1 0-2,1 0-1,35 35 3,-35-35 2,-1 0-2,1 0-3,35 0 1,-1 0 5,1 0 0,-36 0-1,36 0-8,-35 0 4,0 0-4,34 0 8,-34 0-4,34 0 3,1 0-5,-1 0 3,-34 0 1,35 0-4,-35 0 1,34 0 0,1 0 2,-36 0-2,36 0 1,34 0 0,-69 0-2,0 0 1,34 0 2,1 0-5,-35 0 4,-1 0 0,36 0-1,0 0 2,34 0 1,-69 0 0,-1 0-6,1 0 5,69 0-1,-34 0 3,-35 0-2,34 0-1,-34 0 2,35 0-2,-1 0-1,1 0 5,-1 0-7,-34 0 4,0 0-1,34 0 0,-34 0 0,0 0 2,34 0 0,-34 0-6,35 0 7,-36 0-2,1 0-1,0 0 1,0 0-1,0 0-1,-1 0 0,1 0 2,35 0-2,-1 0 2,-34 0 2,0 0-5,34 0 4,-34 0-1,0 0-2,0 0 1,-1 0-1,1 0 2,0 0-1,0 0-4,-1 0 3,1 0 2,35 0 1,-35 0-2,-1 0 1,71 0 2,-71 0-2,1 0-5,35 0 3,-36 0 1,1 0 0,0 0 2,0 0-2,0 0-4,-1 0 8,1 0-3,35 0 7,-36 0-8,-34-35 7</inkml:trace>
    </iact:actionData>
  </iact:action>
  <iact:action type="add" startTime="104390">
    <iact:property name="dataType"/>
    <iact:actionData xml:id="d20">
      <inkml:trace xmlns:inkml="http://www.w3.org/2003/InkML" xml:id="stk20" contextRef="#ctx0" brushRef="#br1">2156 17138 0,'34'0'101,"1"0"-98,35 0 3,-36 0-2,1 0 1,0 0 1,0 0-1,34 0 0,1 0 2,-1 0 1,-34 0-4,35 0 1,-36 0-1,36 0 8,-35 0-8,139 0 22,-140 0-22,1 0 2,0 0-1,0 0-1,-1 0 0,36 0 8,-35 0-9,0 0 0,-1 0 1,1 0 2,0 0-3,34 0 1,-34 0 2,35 0-1,-36 0 2,36 0-2,-35 0 1,0 0-2,34 0 0,-34 0 2,0 0-3,-1 0 1,36 0 0,-1 0 2,1 0-1,0 0 1,-1 0-2,-34 0 1,0 0-1,34 0 1,-34 0 0,0 0 0,69 0 0,-69 0 1,34 0-1,-34 0-1,35 0 3,-36 0-2,1 0-1,0 0 5,0 0-6,0 0 2,34 0 7,-34 0-1,0 0-9,34 0 6,1 0 0,-36 0-1,1 0 2,0 0-5,0 0 9,0 0-5,-1 0-4,1 0 2,0 0-1,34 0 1,-34 0 1,0 0-2,34 0 7,-34 0-7,0 0 1,35 0-1,-36 0-2,1 0 3,0 0 1,0 0-3,-1 0 1,1 0-1,0 0 2,0 0-4,0 0 2,-1 0 5,1 0-5,0 0 1,0 0-1,34 0 2,1 0-1,-36 0-1,1 0 3,0 0-2,0 0-1,0 0 2,34 0-2,-34 0 1,34 0 2,1 0-1,-35 0 1,-1 0-2,1 0-1,0 0 7,69 0-4,-34 0-1,-35 0 1,-1 0 5,1 0-6,0 0-3,0 0 2,34 0 3,-34 0-4,35 0 1,-36 0 2,36 0 1,-35 0 2,-1 0-6,1 0 0,0 0 4,0 0-4,-1 0 1,1 0 1,0 0-2,0 0 1,-35 35-1,35-35 1,-1 0 14,1 0-13,0 0 2,0 0 4,-1 0 4,1 0-12,0 0 6,0 0-5,0 0-1,-1 0 1,36 35 5,-35-35-6,-1 0 1,1 0 0,35 35 0,-36-35 1,1 0 1,0 0-4,0 0 2,0 0 0,-1 0 0,36 0 0,-35 0 0,34 0 1,-34 0-1,0 0 0,34 0 2,1 0 0,-35 0 3,34 0-5,-34 0 6,34 34-7,-34-34 0,0 0 3,34 35-2,1-35-1,-35 0 4,34 0-4,1 0 1,-1 0 3,1 35-3,0-35-1,-36 0 5,36 0 1,-35 0-5,69 0-2,-69 0 2,-1 0 3,1 0-2,0 0 0,0 0 1,0 0 4,-35 35-6,34-35 42,1 0-22,0 0 14,0 0-13</inkml:trace>
    </iact:actionData>
  </iact:action>
  <iact:action type="add" startTime="135439">
    <iact:property name="dataType"/>
    <iact:actionData xml:id="d21">
      <inkml:trace xmlns:inkml="http://www.w3.org/2003/InkML" xml:id="stk21" contextRef="#ctx0" brushRef="#br1">18811 17243 0,'69'0'46,"-34"0"-42,0 0 1,0 0 0,69 0-1,0 0 3,-34 0-1,-1 0 1,36 0 1,-36 0-7,35 0 3,-34 0 1,139 0 1,-105 0-1,35 0 0,0 0-4,-35 0 4,35 0 0,-104 0 0,70 0-3,34 0 2,-35 0 2,-34 0-1,69 0 1,-70 0-5,35 0 3,-34 0 2,104 0 1,-70 0-2,-34 0-4,-1 0 2,1 0 3,-1 0 0,36 0-1,-1 0 2,-35 0-2,1 0 0,0 0-3,-1 0 4,35 0 0,-69 0 0,70 0 0,-36 0-1,-34 0 1,0 0-3,-1 0 2,1 0-3,0 0 0,34 0 5,-34 0-1,0 0-1,0 0 5,0 0-9,-1 0 3,1 0-3,0 0 4,0 0 2,-1 0-2,36 0 3,-35 0 0,-1 0-1,1 0-2,0 0 7,35 0-7,-1 0 7,1 0-5,-36 0 0,1 0-2,0 0 0,0 0 2,34 0-6,-34 0 2,35 0 4,34 0 0,0 0-2,-34 0 1,-1 0 1,1 0-6,-35 0 6,69 0-1,-35 0-2,1 0 3,0 0 0,-36 34-3,1-34 3,0 0 0,0 0-6,-1 0 6,1 0-1,0 0 0,0 0 5,-1 0 0,1 0-6,0 0 6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83">
    <iact:property name="dataType"/>
    <iact:actionData xml:id="d0">
      <inkml:trace xmlns:inkml="http://www.w3.org/2003/InkML" xml:id="stk0" contextRef="#ctx0" brushRef="#br0">4972 17834 0,'35'0'105,"34"0"-103,-34 0 9,35 0 1,-36 0-8,1 0 8,0 0 3,0 0-8,-1 0 10,1 0-9,0 0 3,0 0-5,0 0 7,-1 0-6,1 0-1,0 0-1,0 0 6,-1 0 5,1 0-7,0 0 0,0 0 0,-1 0 0,1 0-3,0 0 2,0 0-4,0 0 4,-1 0-4,1 0 6,0 0-1,0 0-2,-1 0 5,1 0-5,0 0 11,0 0-17,0 0 13,-1 0 10,1 0 8,0 0-16,0 0-11,-1-35 1,1 35-4,0 0 20,0 0-11,34 0 7,-34 0 6,0 0 26,0 0 15,-1 0 49,1 0-92,0 0-7,0 0 1,-1 0 2,1 0 12,0 0-14,0 0-7,-1 0-6,36 0 10,-35 0 3,0 0-1,-1 0 1,1 0-8,0 0 16,0 0-21,-1 0 18,1 0-17,0 0 13,0 0 62,-1 0-63,1 0 4,0 35-2,0-35-14,0 0 6,-1 0-6,36 0 8,-35 0-4,-1 0 0,1 0-7,0 0 2,0 0 6,-1 0 0,1 0-5,0 0 4,0 0 5,0 0-2,-1 0-6,1 0 2,0 0 3,0 0 0,-1 0-2,1 34 4,0-34-2,0 0-2,0 0-2,-1 0 8,1 0-8,0 0-2,0 0 10,-1 0-2,1 0-10,0 0 15,0 0 7,-1 0-19,1 0 12,0 0 0,0 0 14,0 0-28,-1 0 26,1 0 70</inkml:trace>
    </iact:actionData>
  </iact:action>
  <iact:action type="add" startTime="13535">
    <iact:property name="dataType"/>
    <iact:actionData xml:id="d1">
      <inkml:trace xmlns:inkml="http://www.w3.org/2003/InkML" xml:id="stk1" contextRef="#ctx0" brushRef="#br0">8727 17868 0,'35'0'60,"0"0"-52,0 0 0,-1 0-4,1 0-1,0 0 2,0 0 2,-1 0-1,1 0 0,0 0 1,34 0 4,-34 0-5,0 0-2,35 0 2,-1 0-4,-34 0 3,0 0 1,-1 0-3,1 0 0,35 0 2,-1 0-2,-34 0 2,0 0 0,34 0 0,-34 0-2,35 0 5,-1 0-2,-34 0-1,0 0 1,0 0-2,-1 0 0,1 0 1,35 0 5,-36 0-2,1 0-4,0 0 1,0 0 2,-1 0-3,36 0 9,-35 0-8,0 0-1,-1 0 1,1 0 6,0 0-6,0 0 2,-1 0 6,1 0 4,0 0-13,0 0 6,-1 0 6,1 0-4,0 0 1,0 0-1,0 0-9,-1 0 21,1 0-17,0 0 82,0 0-57,-1 0 238</inkml:trace>
    </iact:actionData>
  </iact:action>
  <iact:action type="add" startTime="16563">
    <iact:property name="dataType"/>
    <iact:actionData xml:id="d2">
      <inkml:trace xmlns:inkml="http://www.w3.org/2003/InkML" xml:id="stk2" contextRef="#ctx0" brushRef="#br0">13630 18008 0,'35'0'181,"-1"0"-164,1 0-3,0 0-11,0 0 4,0 0 1,-1 0 0,1 0 1,0 0 7,0 0 25,34 0 14,-34 0-50,0 0 28,-1 0 0,1 0-27,0 0 19,0 0-2,0 0-19,-1 0 33,1 0-30,0 0 2,0 0 1,-1 0 36,1 0-14,0 0-9,0 0-6,-1 0 260,1 0-273,0 0 0,0 0 3,0 0-2,-1 0 0,1 0 0,0 0-2,0 0 2,-1 0-1,36 0 3,-35 0-1,69 0-2,-69 0 2,0 0 1,-1 0-3,1 0 7,0 0-2,-35 34-1,35-34 0,-1 0 13,1 0-17,0 0 5,0 0-2,0 0-4,-1 0 3,36 0 5,-35 0-1,-1 0-6,36 0 4,-35 0-1,-1 0-2,1 0-2,0 0 1,35 0 5,-36 0-2,1 0-1,0 0-2,0 0 1,-1 0 1,1 0-1,0 0-1,34 0 3,-34 0-4,35 0 4,-35 0-1,-1 0-1,1 35 1,0-35-1,34 0 1,-34 0 0,0 0 1,0 0-3,-1 0 1,1 0 2,0 0-4,0 0 3,0 0 3,-1 0 3,1 0-4,0 0 0,0 0 2,-1 0-4,1 0 0,0 0 2,0 0-1,0 0-1,-1 0-1,36 0 2,-35 0 6,-1 0-6,36 0-3,-35 0 1,34 0 2,-34 0 0,0 0-2,0 0 1,-1 0-1,1 0-1,0 0 3,0 0-1,-1 0 0,1 0-1,0 0 5,0 0-7,-1 0 13,1 0-13,0 0 17,0 0-16,0 0 6,-1 0-5,1 0 6,-35-35-3,35 35 0,0 0 2,-1 0 29,1 0 65</inkml:trace>
    </iact:actionData>
  </iact:action>
  <iact:action type="add" startTime="20969">
    <iact:property name="dataType"/>
    <iact:actionData xml:id="d3">
      <inkml:trace xmlns:inkml="http://www.w3.org/2003/InkML" xml:id="stk3" contextRef="#ctx0" brushRef="#br0">20654 10012 0,'0'-35'104,"69"35"-91,-34 0-9,0 0 7,-1 0 1,1 0-10,0 0 3,0 0 2,0 0-2,-1 0 0,1 0-3,35 0 6,-36 0-2,1 0-1,35 0 1,-1 0 0,-34 0 2,0 0-2,0 0 0,69 0 2,-69 0-3,-1 0 2,1 0-3,0 0 3,0 0 0,-1 0-3,1 0 2,0 0 2,0 0-3,0 0 0,-1 0 1,36 0-1,-35 0 6,-1 0-7,1 0 1,0 0 0,0 0 3,-1 0-3,1 0 3,0 0-3,0 0 0,0 0 6,-1 0-3,1 0-1,0 0 0,0 0-1,-1 0 1,1 0-4,35 0 4,-35 0-3,34 0 1,-34 0 2,0 0-1,-1 0 0,1 0-1,0 0 0,0 0-1,-1 0 4,1 0 0,0 0-3,0 0 2,0 35-2,34-35 3,-34 0-4,34 0 5,-34 0-2,35 0-3,-36 0 2,1 0-1,35 0 0,-35 0 4,-1 0-4,36 0 0,-35 0 1,-1 0-1,1 0 1,0 0-1,0 0 1,-1 0-5,36 0 7,-35 0-3,0 0 1,34 0 0,-34 0 1,0 0 5,-1 0-6,1 0 43</inkml:trace>
    </iact:actionData>
  </iact:action>
  <iact:action type="add" startTime="23170">
    <iact:property name="dataType"/>
    <iact:actionData xml:id="d4">
      <inkml:trace xmlns:inkml="http://www.w3.org/2003/InkML" xml:id="stk4" contextRef="#ctx0" brushRef="#br0">21140 9943 0,'-34'0'53,"-1"0"-51,0 0 16,0 34-12,1-34 3,-36 0 4,35 0-4,0 0-6,1 0 1,-1 0 5,0 0-4,0 0 0,1 0 5,-1 0-3,0 0-1,0 0 18,0 0-8,1 0-11,-1 0 7,0 0-5,0 0 2,1 0-5,34-34 19,-35 34-19,35-35 8,-35 35-6,35-35 4,-35 0-6,1 35 13,-1-35-1,35 1-12,0-1 32,-35 0-29,0 0 9,35 1-8,0-1 8,0 0 9,0 0-8,0 1-1,0-1-12,0 0 10,0 0-10,0 1 1,35-1 7,-35 0-5,35 0-2,34-34 0,-34 34 4,0 35-5,34-35 0,-34 0 0,0 35 1,0-34-2,-1-1 3,1 35-1,0 0 0,35-70 0,-36 70-1,1 0 2,35-34 0,-70-1-1,34 35 0,1 0-1,0 0 1,0 0 0,-35-35 1,69 35-5,-34 0 6,0-35 0,0 35-4,-1 0 2,1 0 1,0-34-3,34 34 1,1 0 1,-35 0-1,69-35 3,-69 35-2,0 0 2,-1 0-6,1 0 2,69 0 1,-69 0 1,70 0 2,-71 0-3,1 0 2,0 0-1,0 0 0,-1 0-3,36 0 1,69 0 3,-104 0-2,0 0 275,-1 0-271,1 0 9,0 0-8,34 0 1,-34 35 3,0-35-9,0 0 1,0 0-2,-1 0 16,1 0-11,0 0-3,0 34 1,-1-34-1,1 35 187,0-35-188,0 0 3,-1 0 2,-34 35 6,35-35-8,0 0 9,0 0 0,0 0-10,-35 35-2,69-1 26,-34-34 314,0 0-336,34 35 0,-34-35 2,34 0-8,-34 35 5,0-35-1,0 0-3,0 0 2,69 69 2,-69-69 0,-1 35 19,1-35-21,0 0-1,0 0 2,-1 0 42,-34 35-32,35 0 24,-35 0-8,35-35-21,-35 34-5,35 1 2,-35 0 96,0 0-80,0-1-16,0 1-3,-35 0 5,35 0-2,0-1-3,0 1 15,-35 0-12,0 0 50,35-1-45,-34-34-4,34 35-2,-35 0 25,0 0-4,35-1-19,0 1-3,-35 0 3,1 0 4,-1 0 82,0-35 97,35 34-183,-35-34 8,1 0-10,34 35 9,0 0-9,-35-35 2,0 0 22,0 0 2,0 0-18,35 35 1,-34-35 34</inkml:trace>
    </iact:actionData>
  </iact:action>
  <iact:action type="add" startTime="71949">
    <iact:property name="dataType"/>
    <iact:actionData xml:id="d5">
      <inkml:trace xmlns:inkml="http://www.w3.org/2003/InkML" xml:id="stk5" contextRef="#ctx0" brushRef="#br0">13004 9699 0,'35'0'148,"0"0"-141,-1 0 5,1 35-8,0-35 1,0 0 2,-1 0 1,36 0-3,-35 0 3,-1 0 0,1 0-4,0 0 5,0 0-6,0 0 6,-1 0-2,1 0-3,0 0 2,0 0 2,-1 0-4,1 0 1,35 35 2,-35-35-2,-1 0 0,1 0 1,0 0-3,0 0 2,-1 0 1,1 0-3,0 0 6,0 0-1,-1 0 8,1 0-8,0 0-2,0 0 7,0 0-11,-1 0 11,1 0 3,0 0 81</inkml:trace>
    </iact:actionData>
  </iact:action>
  <iact:action type="add" startTime="72989">
    <iact:property name="dataType"/>
    <iact:actionData xml:id="d6">
      <inkml:trace xmlns:inkml="http://www.w3.org/2003/InkML" xml:id="stk6" contextRef="#ctx0" brushRef="#br0">15508 9769 0,'34'0'141,"1"0"-132,0 0 1,0 0-4,-1-35-2,1 35 1,35 0 2,-36 0-2,1 0 0,0 0-3,0 0 4,0 0 6,-1 0-6,1 0-2,0 0 10,0 0-11,-1 0 2,1 0-2,35 0 4,-36 0 1,1 0 1,0 0-7,0 0 3,0 0 2,34 0 0,-34 0-3,0 0 4,-1 0-4,1 0 5,35 0-6,-1 0 5,-34 0 0,0 0 0,0 0-2,-1 0-2,1 0 0,0 0 8</inkml:trace>
    </iact:actionData>
  </iact:action>
  <iact:action type="add" startTime="76022">
    <iact:property name="dataType"/>
    <iact:actionData xml:id="d7">
      <inkml:trace xmlns:inkml="http://www.w3.org/2003/InkML" xml:id="stk7" contextRef="#ctx0" brushRef="#br0">28303 10012 0,'35'0'36,"0"0"-32,69 0-1,-34 0 1,-1 0 2,35 0-2,-34 0 0,-1 0 3,36 0-4,-1 0 0,0 0 1,1 0-1,-1 0 3,-69 0-3,69 0 1,35 0 0,-35 0 1,1 0-1,-36 0-1,1 0 2,-1 0 0,1 0-2,0 0 0,-36 0 2,71 0-1,-36 0 2,-34 0 0,34 0-1,36 0-2,-70 0 1,34 0 0,-34 0 1,34 0-2,36 0 1,-71 0 0,1 0 1,35 0-1,-1 0 0,-34 0-1,35 0 3,-36 0-2,36 0 0,-1 0 0,-34 0 1,35 0-1,-35 0-1,34 0 1,-34 0 4,0 0-3,-1 0-2,1 0 2,0 0 6,0 0-7,0 0 2,-1 0 10,1 0 0,0 0 0,0 0 0,-1 0 2,1 0 12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18">
    <iact:property name="dataType"/>
    <iact:actionData xml:id="d0">
      <inkml:trace xmlns:inkml="http://www.w3.org/2003/InkML" xml:id="stk0" contextRef="#ctx0" brushRef="#br0">14847 11785 0,'35'0'98,"-1"0"-84,1 0-8,0 0 13,0 0-12,-1 0 1,1 0-4,0 0 0,0 0 7,0 0-6,-1 0-1,1 0 4,0 0-2,0 0 2,-1 0-3,36-35 3,-35 35 4,0 0-5,-1 0 2,1 0-4,0 0-1,0 0 6,-1 0-7,1 0 8,0 0-3,0 0 4,-1 0-8,1 0 8,0 0 2,0 0-6,0 0 0,-1 0-3,1 0-1,0 0 1,0 0 1,-1 0 6,1 0-10,35 0 10,-36 0-9,1 0 1,35 0 1,-1 0 0,1 0 0,-1 0-1,1 0 0,34 0 3,-69 0-3,0 0 1,34 0 0,1 0 3,-35 0-4,-1 0 1,1 0-2,0 0 2,0 0-2,0 0 3,-1 0-2,1 0 1,35 0-1,-1 0 1,-34 0 0,0 0 0,-1 0 0,1 0-2,35 0 4,-35 35-1,-1-35-3,1 0 4,0 0-5,0 0 4,-1 0-2,1 0 1,35 0 2,-1 0 3,-34 0-2,0 0-3,0 0-2,-1 0 10,1 0 30,0 0 111,0 0-138,-1 0 6,1 0 15,0 0-24,0 0-5,-1 0-4,1 0 10,0 0 8,0 0-13,0 0 25,-1 0-29,1 0 19,0 0-8,0 0 32,-1 0-16</inkml:trace>
    </iact:actionData>
  </iact:action>
  <iact:action type="add" startTime="6633">
    <iact:property name="dataType"/>
    <iact:actionData xml:id="d1">
      <inkml:trace xmlns:inkml="http://www.w3.org/2003/InkML" xml:id="stk1" contextRef="#ctx0" brushRef="#br0">20793 11403 0,'34'0'53,"1"0"-42,0 0-7,0 0 1,0 0-2,-1-35 2,1 0 0,35 35 0,-36-69-1,1 69 0,35 0 1,34-70 0,-34 35 0,34 35 4,-69-35-6,34 1 4,1 34-2,-1-35 0,-34 35-4,69-70 3,-69 70 2,139-104 1,-105 104-2,1-35 0,-35 1-3,69-36 2,-69 70 0,69-69 0,-69 69 5,35-70-4,-36 70 0,1 0 2,35 0-3,-70-35 1,34 35 2,1-34-6,0-1 3,0 35 5,-35-35-4,34 35 0,1 0 1,-35-35-1,35 35-4,-35-35 10,35 1-3,0 34 4,-1-35-5,1 0 11,0 35-6,-35-35-6,35 1-2,-1 34 0,-34-35 0,35 35 0,-35-35 2,35 35 4,0-35 6,-1 35-8,1-34 8,0 34-12,-35-35 0,35 35 4,0 0-1,-35-35-4,34 35 6,-34-35-5,35 1 0,35-1 16,-36 35-13,-34-35-3,35 0 10,0 0-5,0 35-5,-1-34 21,1 34 47,0-35-63,-35 0 23,35 35 0</inkml:trace>
    </iact:actionData>
  </iact:action>
  <iact:action type="add" startTime="11193">
    <iact:property name="dataType"/>
    <iact:actionData xml:id="d2">
      <inkml:trace xmlns:inkml="http://www.w3.org/2003/InkML" xml:id="stk2" contextRef="#ctx0" brushRef="#br0">19541 10881 0,'0'-35'43,"35"35"-35,-1 0 0,1 0 8,0 0-10,0 0 2,0 0-5,-1 0 6,1 0-1,0 0-3,0 0 0,-1 0 1,1 0 0,0 0-2,0 0 0,-1 0 2,1 0-1,0 0 0,0 0-1,34 35 4,-34-35 0,0 0-3,0 0 6,-1 0-6,1 0 2,0 0 5,0 0-2,-1 0 2,1 0 20,0 0 8,0 0 16</inkml:trace>
    </iact:actionData>
  </iact:action>
  <iact:action type="add" startTime="12818">
    <iact:property name="dataType"/>
    <iact:actionData xml:id="d3">
      <inkml:trace xmlns:inkml="http://www.w3.org/2003/InkML" xml:id="stk3" contextRef="#ctx0" brushRef="#br0">25591 7857 0,'35'0'3,"0"0"39,-1 0-26,71 0-1,-36 0-11,-34 0 1,34 0 4,36 0-7,-70 0 2,-1 0 2,36 0-2,-1 0 0,1 0 2,-35 0-1,34 0-1,1 0-3,-1 0 3,1-35 2,-1 35-2,-34 0 3,0 0-2,0 0 0,34 0-2,-34 0 5,0 0-2,0 0-2</inkml:trace>
    </iact:actionData>
  </iact:action>
  <iact:action type="add" startTime="13874">
    <iact:property name="dataType"/>
    <iact:actionData xml:id="d4">
      <inkml:trace xmlns:inkml="http://www.w3.org/2003/InkML" xml:id="stk4" contextRef="#ctx0" brushRef="#br0">31432 11959 0,'35'0'9,"0"0"5,0 0-12,0 0 8,-1 0-3,1 0-3,0 0 15,0 0-7,-1 0 4,1 0-7,0 0 7,0 0-12,0 0 2,-1 0 88</inkml:trace>
    </iact:actionData>
  </iact:action>
  <iact:action type="add" startTime="15267">
    <iact:property name="dataType"/>
    <iact:actionData xml:id="d5">
      <inkml:trace xmlns:inkml="http://www.w3.org/2003/InkML" xml:id="stk5" contextRef="#ctx0" brushRef="#br0">26217 15226 0,'35'0'6,"-1"0"3,-68 0 191,-1 0-195,0 0 0,-69 0 3,34 0 0,35 0-4,-34 0 8,34 0-4,0 0-2,1 0 2,-1 0 4,0 0-6,0 0-1,1 0 2,-1 0 1,0 0-3,0 0-1,0 0 8,1 35-8,-1-35-1,0 0 3,-34 0 6,34 0-3,0 0-2,-34 0 2,34 0-2,0 0-3,0 0 2,0 0 19</inkml:trace>
    </iact:actionData>
  </iact:action>
  <iact:action type="add" startTime="19137">
    <iact:property name="dataType"/>
    <iact:actionData xml:id="d6">
      <inkml:trace xmlns:inkml="http://www.w3.org/2003/InkML" xml:id="stk6" contextRef="#ctx0" brushRef="#br0">20723 10742 0,'-35'0'47,"35"35"-39,-34-35 8,-1 35-10,-35-35 4,35 34-2,1-34 16,-1 0-15,0 35-2,0-35-3,1 0 8,-1 0-1,35 35-6,-35-35-2,-34 0 12,34 0-7,0 0 0,0 0-4,-34 0 0,34 0 5,0 0 12,0 0-17,1 0 4,-1 0 0,0 0 13,0 0-14,1 0-3,-1 0 40,0 0-36,35-35 8,-70-34-7,70 34-6,0 0 5,0 0 2,-34 1-5,34-1-1,-35 0 1,35 0 1,0 1 4,0-1 13,0-35-2,35 35-13,-35 1-4,0-1 0,34 35 1,-34-35 0,70 35 3,-35-35-2,-35 1-2,35 34 2,-1-35 0,1 0 4,35 35-2,-70-35-4,34 1 0,1 34 4,0 0 2,0-35-4,-1 35-3,36-35 12,-70 0-11,35 35 1,0 0 0,-1 0-2,36 0 6,-35 0-3,-1 0 0,1 0 4,0 0-2,0 0 11,-1 0-6,1 0-1,0 0-8,-35 35 8,0 0-4,0 0 10,0-1-13,0 1 4,0 0-5,0 34 4,0-34 2,0 35-4,0-36-1,0 36 2,0-35-3,0 0 1,0-1 23,0 1-23,0 0 8,0 0-12,0-1 7,0 1 2,0 0-5,0 0 0,0-1 2,-35-34 0,35 35 7,-35-35 11,1 0-9,-1 0-6,0 0-1,0 0-7,1 0 17,-1 35-4</inkml:trace>
    </iact:actionData>
  </iact:action>
  <iact:action type="add" startTime="21363">
    <iact:property name="dataType"/>
    <iact:actionData xml:id="d7">
      <inkml:trace xmlns:inkml="http://www.w3.org/2003/InkML" xml:id="stk7" contextRef="#ctx0" brushRef="#br0">25834 7961 0,'35'-35'64,"-35"1"31,-35-1-83,1-35 11,34 35-10,0 1-5,0-1 0,0 0-4,0 0 8,0-34-4,0 34 5,0 0-2,0 1 45,0-1-48,0 0 24,0 0-28,0 1 24,0-1-19,0 0 3,69 0-1,-34 1-2,0-1 11,34 35 31,-34 0-38,0 0-9,0 0 0,-1 0 18,1 0-16,0 0 10,0 0-11,-1 0 30,1 0-26,0 0-5,-35 35 10,35-35 1,-35 34-7,0 1-3,0 0 5,0 0-4,35-1 12,-35 36 22,0-35-36,0 34 24,0-34-11,0 0-8,-35-35-3,35 34-3,-35 1 4,35 0 0,-35-35-2,0 35-2,1-35 2,-1 34 14,35 1-12,-35-35 33,0 0-16,1 0 144</inkml:trace>
    </iact:actionData>
  </iact:action>
  <iact:action type="add" startTime="24072">
    <iact:property name="dataType"/>
    <iact:actionData xml:id="d8">
      <inkml:trace xmlns:inkml="http://www.w3.org/2003/InkML" xml:id="stk8" contextRef="#ctx0" brushRef="#br0">31815 12133 0,'-35'0'38,"0"0"-30,1 0 8,-1 0-11,0 0-1,0 0 4,35-35 1,-34 35 13,-1 0-4,0 0-12,0-35 10,0 0-12,1 1 9,-1 34-8,35-35-2,-35 35 5,0-35 9,1 0 5,34 0 2,-35 1-8,35-1-10,0 0 1,0 0-4,0 1 3,0-36 4,0 35-5,0 1-2,0-1 3,0 0 4,0 0 0,0 1 6,0-1-11,0 0 8,69 0-1,-69 1-8,35 34 2,0-35 8,0 0-8,-1 35 5,1 0 5,0-35-9,0 35 49,0 0-51,-1 0-2,1 0 21,0 0-16,0 0 0,-1 35-4,1 0 32,-35 0-12,0-1-20,0 1 2,35 0 1,-35 0-3,35-1 1,-35 1-1,0 0 6,0 0 0,0-1 6,0 1-10,0 0 4,0 0-4,0-1 4,0 1 1,0 0 5,-35 0-5</inkml:trace>
    </iact:actionData>
  </iact:action>
  <iact:action type="add" startTime="26195">
    <iact:property name="dataType"/>
    <iact:actionData xml:id="d9">
      <inkml:trace xmlns:inkml="http://www.w3.org/2003/InkML" xml:id="stk9" contextRef="#ctx0" brushRef="#br0">25521 15226 0,'-34'0'30,"-36"0"-14,35 0-1,1-34-3,-1-1 1,35 0-6,-35 0 1,35 1 8,0-1-11,0-35 10,-35 70-10,35-34 18,0-1-7,0 0-8,0 0-3,0 1 2,0-36 2,35 35 3,0-34-8,0 69 1,-1-70 3,1 35 0,0 35 5,-35-34-9,35 34 0,-1-35 0,1 35 2,0 0 19,-35-35-15,35 35-5,0 0 0,-1 0 9,1 0-8,0 0-3,0 0 1,-1 0 0,1 0 1,0 0-1,34 0 7,-34 0-6,0 0-1,0 0 0,0 35 5,-1 0 0,36-35 1,-70 34-6,35-34 5,-35 35 10,0 0-11,0 0 8,0 0-8,0-1 0,0 1-1,0 0-4,0 34 1,0-34 0,0 0 3,0 0 2,0-1-1,0 1 14,-35 0-6,0-35-12,0 0 10,1 0 11,-36 0-16,35 0 3,0 0-9,1 0 1,-1 0 2,0 0 9,0 35-10,1-35-2,-1 0 17,35 34-10</inkml:trace>
    </iact:actionData>
  </iact:action>
  <iact:action type="add" startTime="35729">
    <iact:property name="dataType"/>
    <iact:actionData xml:id="d10">
      <inkml:trace xmlns:inkml="http://www.w3.org/2003/InkML" xml:id="stk10" contextRef="#ctx0" brushRef="#br0">15403 11264 0,'35'0'99,"0"0"-97,0 0 3,34 0 1,1 0-3,-36 0 2,36 0 0,-35 0 0,34 0 0,70 0 1,105 0-2,-70 0-1,-105 0 1,35 0 1,35 0-1,1 0-1,-1 0 1,35 0 0,-35 0 3,34 0-1,-68 0-4,-1 0 4,0 0-2,1 0 0,-36 0 1,36 0-1,-36 0 2,-34 0-2,0 0 2,-1 0-2,1 0-3,0 0 5,0 0-1,-1 0-2,1 0 1,0 0 2,0 0 6,0 0-8,-1 0 10,1 0-7</inkml:trace>
    </iact:actionData>
  </iact:action>
  <iact:action type="add" startTime="36433">
    <iact:property name="dataType"/>
    <iact:actionData xml:id="d11">
      <inkml:trace xmlns:inkml="http://www.w3.org/2003/InkML" xml:id="stk11" contextRef="#ctx0" brushRef="#br0">18150 10951 0,'35'0'12,"34"0"-9,1 0 5,-35 0-4,-1 0 0,1 0 0,0 0 2,35 0-2,-1 34 0,1-34 4,-36 0-4,1 35 2,0-35 0,0 35-1,-1-35 1,1 0 1,-35 35-3,35-35-1,0 34 8,0-34 36,-1 35 3,-34 0-25,0 0-22,0 0 8,-34-1-7,34 1 3,-70 0-4,35 0 6,-34-35-4,34 34-1,0 1 1,0 0-3,-69 0 5,35-1-2,34-34 2,-35 35-3,70 0 0,-35-35 27</inkml:trace>
    </iact:actionData>
  </iact:action>
  <iact:action type="add" startTime="38099">
    <iact:property name="dataType"/>
    <iact:actionData xml:id="d12">
      <inkml:trace xmlns:inkml="http://www.w3.org/2003/InkML" xml:id="stk12" contextRef="#ctx0" brushRef="#br0">21106 11020 0,'34'35'24,"1"-35"-3,0 0-17,0-70 2,-1 70-2,36-69 0,-35 69 0,0-70 2,34 70 0,-34-69 1,0 69 1,34 0-7,1-35 2,-36 0 2,1 1 1,35 34-5,-1-35 3,-34 35 1,35-70 0,-1 70 0,1-34 0,-36-1 1,-34 0-5,70 0 3,0-34 3,-36 69-2,-34-35-1,35 0 1,0 0 1,0 35-5,-1-34 1,1 34 11,0-35-2,0 0 11,0 35-14,-1 0-4,1-35 8,0 35-2,0-34-2,-1-1 1,1 35-2,-35-35 2,35 35 36,0 0-27,-1 0-14,1-35 6,0 1 14,0-1-20,0 35 0,-1-35 12,1 35-6,0 0 20,-35-35-26,35 35 16,-35-35-11,0 1-2,34 34 9</inkml:trace>
    </iact:actionData>
  </iact:action>
  <iact:action type="add" startTime="39099">
    <iact:property name="dataType"/>
    <iact:actionData xml:id="d13">
      <inkml:trace xmlns:inkml="http://www.w3.org/2003/InkML" xml:id="stk13" contextRef="#ctx0" brushRef="#br0">22809 9734 0,'35'0'47,"0"0"-42,0 0-2,-1 0 3,1 0 3,0 0-5,0-35-1,0 35 9,-1 0-10,1-35 1,0 35 1,-35-34 0,69 34 0,-34 0 3,0-35 11,0 35 2,-1 0-12,1 0 16,-35 35 74,0-1-90,0 1-5,0 0 8,0 0-6,0-1 15,0 1-16,0 0 7,0 0-3,0 0-3,-35-1 1,35 1-3,0 35 9,0-36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58">
    <iact:property name="dataType"/>
    <iact:actionData xml:id="d0">
      <inkml:trace xmlns:inkml="http://www.w3.org/2003/InkML" xml:id="stk0" contextRef="#ctx0" brushRef="#br0">20480 4172 0,'34'0'51,"1"0"-35,0 0-13,0 0 3,34 0 5,-69 35-6,35-35-1,0 0 0,0 0-1,-1 34 3,36-34 2,-35 70-3,0-70 2,-1 0-5,-34 35 1,70-1 1,-1-34 2,-34 35-2,0 0 1,34-35 0,-69 35 0,35-35-4,0 0 2,0 35 1,0-1 1,-1-34 0,1 0-2,0 35 2,0-35 2,-1 0-4,1 35 2,35 0 22,-36-35-11,1 34-8,0-34-2,0 0 6,0 0 2,-1 35-6,1-35-4,0 35 9,0-35-8,34 0 30,-34 35-20,0-35 9</inkml:trace>
    </iact:actionData>
  </iact:action>
  <iact:action type="add" startTime="6469">
    <iact:property name="dataType"/>
    <iact:actionData xml:id="d1">
      <inkml:trace xmlns:inkml="http://www.w3.org/2003/InkML" xml:id="stk1" contextRef="#ctx0" brushRef="#br0">22079 4415 0,'0'35'38,"0"0"-33,0 0 0,0-1-2,35 1 2,-35 0 3,0 0-4,0-1 1,35 1 4,-35 0-7,34-35 2,-34 35 2,35-1 0,0 1 2,0-35 0,-35 35-3,35 0 5,-35-1 82,-70 1-81,70 0-5,-35-35-2,-34 35 2,69 0-2,-35-35 0,0 34 2,0 1-2,1-35 1,34 35 4,-35 0 44</inkml:trace>
    </iact:actionData>
  </iact:action>
  <iact:action type="add" startTime="7333">
    <iact:property name="dataType"/>
    <iact:actionData xml:id="d2">
      <inkml:trace xmlns:inkml="http://www.w3.org/2003/InkML" xml:id="stk2" contextRef="#ctx0" brushRef="#br0">22496 5632 0,'-34'0'46,"-1"35"-44,0-35 3,0 34-1,1-34 4,-1 70-2,0-70-1,35 35 0,-70-35 1,70 35-5,-34-1 3,34 1 2,-70 0-1,1 0 8,34-1-5,0 1 3,-69 0-5,69 0-2,-35 34 2,-34 1-1,69-70 0,35 34 0,-34 1-1,-1 0 4,0-35-5,0 0 3,1 0-3,-1 0 1,35 35 2,-35-35-2,35 34 11,-35-34-12,35 35 0,-35-35 3,1 0-1,-1 0-1,35 35-1,-35-35 4,0 0-4,1 0 0,34 35 0,-70 0 1,70-1 2,-35-34-3,-34 35 0,34-35 5,0 0-5,35 35 3,-35-35-2,1 0 12,-1 0 143</inkml:trace>
    </iact:actionData>
  </iact:action>
  <iact:action type="add" startTime="8061">
    <iact:property name="dataType"/>
    <iact:actionData xml:id="d3">
      <inkml:trace xmlns:inkml="http://www.w3.org/2003/InkML" xml:id="stk3" contextRef="#ctx0" brushRef="#br0">20827 6049 0,'35'0'33,"-35"35"-24,35-35-1,-35 35-4,0-1 0,0 1 1,0 0-1,0 34-3,0-34 6,0 0-7,0 34 5,0-34-1,0 35 1,0-35 0,0-1-3,0 36 8,0-35-4,0-1 0,0 1-3,-35 0 2,35 0-2,0 34 5,0-34-1,0 34 25,0-34-8,35-35-12,0-69-4,0 69-4,-1-35 0,1 35-1,0-35 6,0 35-5,-1-35 18,1 35 26,-35-34-42</inkml:trace>
    </iact:actionData>
  </iact:action>
  <iact:action type="add" startTime="10043">
    <iact:property name="dataType"/>
    <iact:actionData xml:id="d4">
      <inkml:trace xmlns:inkml="http://www.w3.org/2003/InkML" xml:id="stk4" contextRef="#ctx0" brushRef="#br0">19263 11090 0,'35'0'234,"-1"-35"-227,1 35-4,0 0 5,0 0-3,34 0 2,-34 0 7,0 0-10,-1 0 4,1 0-7,0 0 6,0-35-3,0 35 5,-1 0-6,1 0 1,0 0 1,0 0 4,-1 0-3,36 0 0,-35 0-1,-1 0 0,1 0-1,0-35 2,0 35-1,0 0 0,-1 0-2,1-34 4,0 34 3,0 0-2,-1 0-1,1 0 14,0 0 1,0-35-6,-1 35-10,1 0 4,0 0 15,0 0-22,0 0 17,-1 0 28</inkml:trace>
    </iact:actionData>
  </iact:action>
  <iact:action type="add" startTime="17203">
    <iact:property name="dataType"/>
    <iact:actionData xml:id="d5">
      <inkml:trace xmlns:inkml="http://www.w3.org/2003/InkML" xml:id="stk5" contextRef="#ctx0" brushRef="#br0">24652 6292 0,'35'0'106,"0"0"-98,34 70 4,-34-35-7,0-1 0,34 1-2,-34 0 4,0 0-4,0-35 1,-35 35 0,69-35 2,-34 69-3,0-34 1,34-35 0,-69 35 0,35-35 0,0 34 0,0 1 0,34 0 7,-34 0-4,0-1-2,34 1 0,-34-35 0,0 35-2,0 0 3,-1-35-1,1 34 1,0 1-1,34 0 2,-34 0 4,0 0-4,0-35-6,-1 34 7,1-34-2,-35 35-1,35-35 3,0 35-3,0 0 5,-1-35-2,1 0-7,0 34 6,-35 1 3,35-35-3,-1 0 4,1 35-6,0-35 12,-35 35-9,35-35 0,0 34 8,-1-34-8,-34 35 2,35-35 4,0 35-9,0-35 14,-1 35-11,-34-1 11,35-34 2,0 35 3,0 0-18,-1 0 6,1-1 10,0-34 10,0 35-16,0-35 2,-1 70-10,1-70-2,-35 35 11,35-35 22</inkml:trace>
    </iact:actionData>
  </iact:action>
  <iact:action type="add" startTime="18356">
    <iact:property name="dataType"/>
    <iact:actionData xml:id="d6">
      <inkml:trace xmlns:inkml="http://www.w3.org/2003/InkML" xml:id="stk6" contextRef="#ctx0" brushRef="#br0">26947 7544 0,'0'35'34,"0"-1"-27,0 1-2,35 35 2,0-70-3,-35 34 1,0 1 5,0 0-4,34 0 3,1 0-1,-35-1 0,0 1-2,0 0 0,35 0 0,-35-1 0,0 1-2,35 0 25,-35 0 74,-35-35-90,-35 0-10,70 34 1,-34-34 0,-71 0 1,105 35-1,-34 0 0,-1-35 5,0 0-5,0 0 4,35 35 0,-35-35-6</inkml:trace>
    </iact:actionData>
  </iact:action>
  <iact:action type="add" startTime="20054">
    <iact:property name="dataType"/>
    <iact:actionData xml:id="d7">
      <inkml:trace xmlns:inkml="http://www.w3.org/2003/InkML" xml:id="stk7" contextRef="#ctx0" brushRef="#br0">19541 11055 0,'0'35'22,"-35"-35"-13,35 34 7,-35-34-7,1 0-2,-1 0 9,0 0-8,0 0-4,1 0 24,-1 0-12,0 0 32,0-34-36,35-1 0,-35 0-7,35 0 14,0 1-3,0-1 2,0 0-10,0 0-3,0 1 2,0-1-2,0-35 0,35 36-1,0-36-1,0 35 2,-35-34 1,35 69-3,-35-35 2,34-35-1,-34 36 2,35-1-2,-35 0 5,35 0 7,0 35-9,-35-34 1,34-1 2,1 0 2,0 0-3,0 1-2,-1 34-2,36-35 2,-35 35 1,0 0-4,-1 0 0,1-35 2,-35 0-2,70 35 0,-36 0 4,1 0-4,0 0 4,0 0-3,-1 0 0,1 0 1,0 0 0,0 0-2,0 0-1,-1 0 2,1 0 0,35 0 3,-36 0-5,36 0 6,-35 0-2,-1 0-2,1 0-1,0 0 4,0 0 1,0 0 4,-1 0-11,36 35 10,-70 0-9,35-35 7,-1 0-5,1 0 0,-35 35-2,35-1 1,0-34 13,-35 35-9,35-35 4,-1 0-8,-34 35 4,35-35 6,-35 35-10,35-1 1,-35 1 2,35 0 3,-35 0-2,34-1 0,-34 1 0,0 0 0,35 0 0,-35 0 11,0-1-4,0 1-11,0 0 4,-35 34 6,1-34-8,-1 0 3,0-35 4,-34 35-5,34-1-4,0-34 0,0 35 8,0-35 0,35 35-8,-34-35 0,-1 0 3,0 0 0,0 0-3,-34 0 1,-1 0 2,35 0-3,1 0 3,-1 0-3,0 0 6,0 0 13,1 0-17</inkml:trace>
    </iact:actionData>
  </iact:action>
  <iact:action type="add" startTime="22344">
    <iact:property name="dataType"/>
    <iact:actionData xml:id="d8">
      <inkml:trace xmlns:inkml="http://www.w3.org/2003/InkML" xml:id="stk8" contextRef="#ctx0" brushRef="#br0">29172 10916 0,'-34'0'41,"-1"0"-19,0 0-16,0 0 4,1 0-1,-1 0-5,0 0 12,-35 0-12,36 0 0,-1 0 19,0 0-19,0 0 10,1 0-10,-1 0 7,-35 0-7,36 0 6,-1 0-1,-35 0-2,35 0 0,1 0-4,-1 0 5,0 0-5,35-35 1,-35 35 0,1 0 0,-1 0 1,0 0-1,0 0-1,1 0 7,-1 0-7,35-35 1,-35 35-1,0 0 2,0-34 6,1 34-9,-1 0 6,0 0-4,-34 0 8,34 0-4,0 0 0,-35-35 10,36 35-13,-1 0 7,0 0 0,0 0 32</inkml:trace>
    </iact:actionData>
  </iact:action>
  <iact:action type="add" startTime="27779">
    <iact:property name="dataType"/>
    <iact:actionData xml:id="d9">
      <inkml:trace xmlns:inkml="http://www.w3.org/2003/InkML" xml:id="stk9" contextRef="#ctx0" brushRef="#br0">21245 17034 0,'-35'0'5,"0"0"-4,0 0 8,1 0-2,34-35-3,-35 35 3,35-34-4,-35 34 6,0-35-3,1 0 0,-1 0 6,0 1-5,-35-36 11,36 35-14,34-34 0,-35 34 5,0 35-4,35-70 1,-35 36-2,35-1 1,0 0 2,-34-34-7,-1 69 6,35-139-1,-35 69 4,35 35-8,-35-34 2,35 34 4,0-35-1,0 36-5,0-36 4,0-34 2,0 34-7,0-34 4,0 35 1,0-1 2,0 35-5,0-69 2,0 34-3,0 36 10,0-1-6,0 0 2,0-34 1,35-1 4,0 35-8,0 1 14,-1-1-10,1 35-1,35-35-4,-36 35 3,1-35 2,35 35-7,-1 0 3,36-34 1,-36 34-2,1-35 0,-1 35 3,70-35 5,-69 0-4,104 35-1,-105 0-1,36 0 2,-36 0-5,-34 0 4,34 0-5,1 0 3,69 0 3,-35 0-2,-34 0 2,69 0 0,-69 0-3,-1 0 1,35 35-3,-34-35 3,34 35 0,-34-35-3,-1 35 3,1-1 2,-1-34-6,1 35 3,34 0 3,-34 0-5,-1-1 4,1 1-4,-35 0 3,104 34 2,-105-34-2,71 35 3,-36-70-7,-34 69 9,0-69-9,0 35 4,-1 0 1,1-35 3,0 35-3,-35-1-1,0 1 1,0 35 2,0-1-2,0-34 2,0 104-1,0-35 2,0-34-8,0-1 6,0-34 3,0 104-4,-35-139 0,35 104 0,-35-69-1,35 0 2,-34 0-6,-36 34 5,70 35 1,-69-69-2,69 70 0,-35-105-1,0 34 4,0 36-3,0-70 1,1 35-1,-1-1 1,-35 36 5,1-70-10,34 0 3,0 0 3,-69 0 2,-70 0 1,139 0-5,-69 0 1,0 0-4,69 0 2,-69 0 4,-1 0-7,1 0 6,0 0-6,-1 0 5,1 0-5,-35 0 2,35 0 3,-1 0 1,-103 0-1,69 0-1,104 0 1,-35 0 0,-34 0-4,69 0 3,1-35 0,-36 35-3,0-35 2,70 1 2,-69 34-1,-1-35 3,36 35-7,34-35 6,-35 0 0,35 1 4,0-1-1,0 0-3,0 0-6,0 0 8,0 1 7</inkml:trace>
    </iact:actionData>
  </iact:action>
  <iact:action type="add" startTime="29137">
    <iact:property name="dataType"/>
    <iact:actionData xml:id="d10">
      <inkml:trace xmlns:inkml="http://www.w3.org/2003/InkML" xml:id="stk10" contextRef="#ctx0" brushRef="#br0">27225 17451 0,'-35'0'24,"1"0"-18,-1 0 0,-35 0-2,36 0 2,-36 0-2,35 0-3,-69 0 2,34 0 1,1 0 4,-35 0-3,34-34 2,1-1-6,-1 0 2,0 0 2,-34 0 2,35 1 1,34-1-8,0 35 6,-139-70 0,70 70 0,34-34-1,36 34 1,-36-35-1,70 0 1,-139 0 0,35 1 0,69 34 1,0 0-2,-34-70-3,34 35 6,0 35-3,0-34 10,0-1-5,1-35-3,-1 36-1,35-106 1,-70 106 0,70-1-6,-34-35 5,34-34 2,0 69 0,0-34-7,0-1 4,0-34 1,0 69-1,0-34 0,0-1 1,0 35 2,0 1-3,34-71 0,1 36-1,35 34 2,-70 0 2,69-34-4,-34 34 4,35-69-3,-36 69 4,1-69 0,0 104-6,34-105 6,36-34-2,-36 105 2,-69-1-8,70 0 4,-70-69 3,0 69-7,104-34 3,-69 69-3,0-35 4,-1 35 4,1-35-8,35 35 5,-70-35-5,69 35 6,1 0-3,-35 0 0,34-35 3,1 35 0,-1 0-2,36 0 2,-36 0-2,70 0 3,-69 0-4,-1 0-3,1 0 4,-1 0 1,36 0-1,-36 0 2,70 35-1,-69 35-1,-35-70-3,34 35 2,-34-1 3,34 1 0,1 35 2,-1 34-3,36-35 0,-36 1 7,-69-35-5,70 69-2,-35-69 3,-1-1-2,-34 1-1,70 35 0,-70-35 2,35 34-2,-35-34 1,0 69-2,0 0 3,0-69-3,0 35 0,0-36-4,0 71 5,0-36-1,0-34-4,0 0 3,0 34 2,0-34-4,0 0 5,0 34-1,0-34 1,0 35-2,0-36 2,0 1-2,-35 0-3,0 0 7,0-1-2,35 1 1,-69 0-3,69 0 2,-35 0 1,35 34-2,-35 1 3,1-1 1,-1-69-3,35 35-2,0 0 0,-35-1 2,0-34 0,35 35 1,-35-35-4,35 35 2,-34-35 0,34 35-1,-35-1 3,0-34-1,35 35-6,-35-35 12,35 35-8,-34-35 0,-36 35 3,35-1 6,1-34-9,34 35 2,-35-35 5,0 0-5,0 0 0,0 0-2,1 0 0,-1 0 1,0 0-1,-69 0 1,69 0 0,0 0 1,-34-35-6,34 35 6,0 0-1,0 0-1,1 0 0</inkml:trace>
    </iact:actionData>
  </iact:action>
  <iact:action type="add" startTime="33595">
    <iact:property name="dataType"/>
    <iact:actionData xml:id="d11">
      <inkml:trace xmlns:inkml="http://www.w3.org/2003/InkML" xml:id="stk11" contextRef="#ctx0" brushRef="#br0">20132 11298 0,'0'35'78,"0"0"-57,0 0-16,0-1-1,0 1 1,0 0-1,0 0 1,0-1-1,0 1 2,35 35-1,-35-36 0,35 1-3,-35 35 1,34-70 3,-34 69-1,35 1-1,-35-35 1,35-1-1,-35 71 0,35-36 3,-35-34-1,104 139 0,-104-140 0,104 106 0,-104-106 0,0 1-2,35 69 2,0-69-1,-35 35 1,69-1 1,-69 1-2,0-36 0,0 1 2,0 35-2,70 69 1,-35-104 1,-1 34-2,-34 1 3,35-1-4,0-69 3,-35 70-1,0-1-5,35 1 3,-35-36 2,35 1 2,-35 0-2,0 0-3,34-1 28</inkml:trace>
    </iact:actionData>
  </iact:action>
  <iact:action type="add" startTime="34441">
    <iact:property name="dataType"/>
    <iact:actionData xml:id="d12">
      <inkml:trace xmlns:inkml="http://www.w3.org/2003/InkML" xml:id="stk12" contextRef="#ctx0" brushRef="#br0">20967 13419 0,'0'35'27,"0"-1"-10,0 1-7,0 0-2,0 34-6,0 1 7,0-35-4,34-1-1,-34 1 2,0 0-1,0 0-2,0-1 2,35 1 0,-35 35-1,0-1 1,0-34 2,35 35 1,0-70-3,-35 34 1,-35-34 111,0 0-107,0 0-4,1 0-2,-1 0 13,0 0 46,0-34-45,0 34-9,35-35-2,-34 35 112,-1 0-113,35-35 3,-35 35 4,0 0-8</inkml:trace>
    </iact:actionData>
  </iact:action>
  <iact:action type="add" startTime="35882">
    <iact:property name="dataType"/>
    <iact:actionData xml:id="d13">
      <inkml:trace xmlns:inkml="http://www.w3.org/2003/InkML" xml:id="stk13" contextRef="#ctx0" brushRef="#br0">20514 11681 0,'35'0'34,"0"0"-20,0 0-7,-35 34 1,35-34 0,-35 35-3,34 35 2,36-36-3,-35 1 0,-35 0 3,69 69-1,-34-104-1,-35 35-1,70 0 2,-36 0-1,36-1 0,-70 1 3,69 0-7,1 0 3,-1-1 6,-34-34-9,0 35 6,0 0-6,0 0 6,34-1-1,1 36-5,-36-70 5,36 70 0,-1-1-1,36 1 0,-36-36 3,36 36-2,-36 34 1,-34-104 0,34 70-6,36-36 4,-1 71 6,-69-71-10,69 1 6,-69 0-7,69 35 5,1-36 1,-36 36 3,35-35-3,1-1 2,-105 1 0,35-35-8,-1 35 7,71 0 4,-71-35-5,36 69 2,-35-34 0,34 0 1,-34-35-3,0 34 2,34 1 0,-34-35 0,-35 35-6,35-35 2,0 0 0,-1 35 5,1-35-7,0 0 1,0 34 7,-35 1-4,34-35-1,36 35 2,-35-35 1,0 70-1,-1-70-1,-34 34 1,35-34-1,0 35-5,0-35 7,-1 35 1,-34 0 0,35-35-4,0 0 0,-35 34 2,35-34-3,-1 35 9,36 0-9,-35 0 3,0-35 2,-1 0-4,-34 34-1,35 1 4,0-35 4,0 35-7,-1 0 8,36-1 9,-70 1-14,70-35 3,-36 35 4,1-35-10,35 35 30,-70 0-30,34-35 14,1 0 6,-35 34-9,35-34 9</inkml:trace>
    </iact:actionData>
  </iact:action>
  <iact:action type="add" startTime="37095">
    <iact:property name="dataType"/>
    <iact:actionData xml:id="d14">
      <inkml:trace xmlns:inkml="http://www.w3.org/2003/InkML" xml:id="stk14" contextRef="#ctx0" brushRef="#br0">25000 14288 0,'0'69'54,"35"-69"-49,-1 70 0,1-35 1,-35-1-1,35 1 0,0 0 1,0 0 8,-35 0-9,34-35-1,1 0 0,-35 34 2,35 1 1,0 0-2,-1-35 5,1 35-3,-35-1-1,35-34 4,0 0-2,-70 35 104,-35 0-106,36-35-2,-1 0 4,0 0-4,-34 0 0,69 35 0,-35-35 2,0 0-2,0 0 0,0 34 2,1-34 1,34 35-3,-35-35 40,0 0-29,0 35-7,1-35 1,-1 35-2</inkml:trace>
    </iact:actionData>
  </iact:action>
  <iact:action type="add" startTime="38776">
    <iact:property name="dataType"/>
    <iact:actionData xml:id="d15">
      <inkml:trace xmlns:inkml="http://www.w3.org/2003/InkML" xml:id="stk15" contextRef="#ctx0" brushRef="#br0">27573 11090 0,'-35'34'61,"35"1"-52,-35-35-4,-34 35-1,-1 0 5,36-35-5,-36 35 0,0-1 5,36-34-5,-1 35 0,-35 0 2,1 34 0,34-34-5,0 0 4,-34 0 6,34-1-10,0-34 6,-34 35 0,-1 0-7,1 0 6,-1-1 2,1 1-3,-1-35 1,35 35 2,0 0 1,-104 34-5,105-69 5,-1 35-6,0 0 5,-69 0-4,104-1 2,-105 1 1,71 0-2,-36 34 0,1-69 2,-1 70-2,0-70 2,36 0-2,-1 35 1,-35-35-5,36 0 3,34 34 2,-70-34 0,35 0-1,1 0 2,-36 70-6,35-70 2,0 0 2,1 35 2,-1-35-7,0 34 12,-34 1-5,-1 0-3,1 35 5,34-70-2,35 34-3,-35-34 3,0 35-6,0 0 3,1-35 7,34 35-9,-70-35 2,35 0 5,1 34-4,-1 1-4,0 0 2,-35 0 9,70-1-7,-34 1 1,-1-35 0,0 35-5,35 0 3,-35-35 3,35 34 0,-34 1-7,-1-35 7,35 35-1,-35 0 1,35-1 1,-35 1 0,35 0 0,-34-35-4,-1 35 2,0 0 2,0-1 0,0 1-1,1 35-2,34-36 1,-35-34-1,0 35 0,0 35 0,35-36 2,-34-34 3,34 35-2,-35 0 0,0-35 0,35 35 3,-35-35-6,1 34 7,-1-34 2,0 35-6,35 0 0,-35-35 0,35 35 12,0-1 4,-35 1-14,35 0-6,-34 0 8,-1 0 1,35-1-9,-35 1 0,0-35 7,35 35 7</inkml:trace>
    </iact:actionData>
  </iact:action>
  <iact:action type="add" startTime="39977">
    <iact:property name="dataType"/>
    <iact:actionData xml:id="d16">
      <inkml:trace xmlns:inkml="http://www.w3.org/2003/InkML" xml:id="stk16" contextRef="#ctx0" brushRef="#br0">23192 13766 0,'0'70'46,"0"-35"-38,0-1 0,0 36 1,0-35-2,0 0 3,0-1-5,0 1 4,0 0-3,0 0-2,0-1 1,0 1 2,0 0 1,0 34 0,0-34 7,0 0 68,35-35-71,-1 0-6,1 0 0,0 0-2,0 0 2,34 0 0,-34 0-3,-35-35 3,35 35-1,0-35-1,-1 35 1,1 0 1,0 0-1,0-34 0,-1 34 28,-34-35-25</inkml:trace>
    </iact:actionData>
  </iact:action>
  <iact:action type="add" startTime="40906">
    <iact:property name="dataType"/>
    <iact:actionData xml:id="d17">
      <inkml:trace xmlns:inkml="http://www.w3.org/2003/InkML" xml:id="stk17" contextRef="#ctx0" brushRef="#br0">27225 11437 0,'35'0'5,"-35"35"4,0 0-1,0 0-1,0-1 3,0 1-2,0 0-3,0 0 0,0-1 1,0 1-1,0 0-1,0 0 3,0-1-2,0 36-1,0 0 2,0-1 1,0-34-1,0 34-2,-35-69 0,35 35 0,0 0 2,0 0-1,0 34 0,0-34-4,0 34 3,0-34 2,0 0-1,-69 35-3,69-36 1,0 1 4,0 35-3,-35-36 2,0 1-4,35 0 2,0 0 0,0 34 1,-35 1 3,1-36-2,34 1-5,0 0 4,0 0-1,0 34 1,-35 1 4,35-35-5,0-1 0,0 1 0,0 0 5,0 0-5,0-1 0,0 1 2,-35-35-2,35 70 0,0-36 5,-35 36-4,35-35 4,0-1-2,0 1 21,0 0 12</inkml:trace>
    </iact:actionData>
  </iact:action>
  <iact:action type="add" startTime="41698">
    <iact:property name="dataType"/>
    <iact:actionData xml:id="d18">
      <inkml:trace xmlns:inkml="http://www.w3.org/2003/InkML" xml:id="stk18" contextRef="#ctx0" brushRef="#br0">26565 13419 0,'34'35'51,"1"-1"-47,0 36 12,0-35-8,-35 34 4,34-69-8,-34 35 4,0 0 2,35-1-3,0 1-3,-35 0 0,0 34 1,35-34 1,-35 0-3,35 35 5,-35-36 1,34-34 55,1 0-39,0 0-17,0-34-4,34-36 7,-34 35-6,0 35 3,34-69-5,1-1 3,-1 1-1,1-36 3,-35 36-4,69-35 4,-69 69-3,-1 0 2,1 35-1,0-35-1,-35 1 2,35-1-3</inkml:trace>
    </iact:actionData>
  </iact:action>
  <iact:action type="add" startTime="44077">
    <iact:property name="dataType"/>
    <iact:actionData xml:id="d19">
      <inkml:trace xmlns:inkml="http://www.w3.org/2003/InkML" xml:id="stk19" contextRef="#ctx0" brushRef="#br0">23088 3164 0,'0'35'32,"0"-1"-24,0 1 5,0 0-8,0 0 1,34 34 5,-34-34-4,0 0-2,0 34 6,0-34-3,0 0 2,0-1-4,0 1 4,0 35-1,0-35-2,0-1 2,0 1-2,0 0 1,35 0 8,-35-1 20,0 1-20,0 0-8,0 0-2,35-1-2,-35 1 0,0 0 6</inkml:trace>
    </iact:actionData>
  </iact:action>
  <iact:action type="add" startTime="45126">
    <iact:property name="dataType"/>
    <iact:actionData xml:id="d20">
      <inkml:trace xmlns:inkml="http://www.w3.org/2003/InkML" xml:id="stk20" contextRef="#ctx0" brushRef="#br0">22531 3720 0,'0'35'55,"0"0"-47,0-1 10,0 1 4,35 0-17,-35 0-1,35-35 5,-35 34-3,35-34 2,-1 0-2,1 35-2,0 0 6,0 0-4,-1-35 5,-34 34-6,35-34 3,-35 35 6,0 0 0,35 0-4,34-35 126,-34 0-128,-35-35 0,35 0 0,0 35-2,-35-35-3,0 1 3,35-36 2,-35 35-4,69 1 0,-69-1 4,70-35-4,-70 36 2,34-1 1,1 0 43</inkml:trace>
    </iact:actionData>
  </iact:action>
  <iact:action type="add" startTime="46345">
    <iact:property name="dataType"/>
    <iact:actionData xml:id="d21">
      <inkml:trace xmlns:inkml="http://www.w3.org/2003/InkML" xml:id="stk21" contextRef="#ctx0" brushRef="#br0">26912 2747 0,'-34'0'62,"-1"0"-57,-35 0-1,35 69 1,1-69 2,-1 70-2,0-36-1,0 1 1,35 0 2,-34 0-6,-1 34 3,0-69 2,35 35-5,-35 0 5,35 0 0,-34-1 0,-1 1 0,35 0-2,-35 0 2,35-1 2,-35 1-7,35 0 2,-35-35 1,35 35 2,-34-35 4,34 34-3,0 1 0,-35-35-1,35 35 5,0 0 38,-35-35 24,0 34-58</inkml:trace>
    </iact:actionData>
  </iact:action>
  <iact:action type="add" startTime="47048">
    <iact:property name="dataType"/>
    <iact:actionData xml:id="d22">
      <inkml:trace xmlns:inkml="http://www.w3.org/2003/InkML" xml:id="stk22" contextRef="#ctx0" brushRef="#br0">26043 3303 0,'0'35'47,"0"-1"-34,0 1-6,0 0-3,0 0 0,35 34 6,-35-34-7,0 0 2,0-1 2,0 1 0,0 0-2,35 0 1,-35 0-2,0-1 3,0 1 2,34 0-3,-34 0-1,0-1 0,0 1 0,35-35 86,35 0-67,-36 0-16,1 0-1,0 0-3,0 0 5,-35-35-7,35 35 2,-1 0 5,1 0-6,-35-34 2,35 34 72</inkml:trace>
    </iact:actionData>
  </iact:action>
  <iact:action type="add" startTime="49412">
    <iact:property name="dataType"/>
    <iact:actionData xml:id="d23">
      <inkml:trace xmlns:inkml="http://www.w3.org/2003/InkML" xml:id="stk23" contextRef="#ctx0" brushRef="#br0">21697 8691 0,'0'-35'81,"0"1"-67,0-1-9,34 0 2,-34 0-3,35 0 0,0 35 3,0-34-2,0 34 2,-35-35-1,34 35-3,1-35 1,35 35 2,-70-35-3,69 35 1,-34 0 1,0-34 2,34 34-2,1-35-1,-35 0 3,69 0-3,-69 35 3,34-34-3,1 34 1,-35 0 0,-1-35-3,1 35 3,0 0-1,0-35-2,-1 35 7,36 0-5,-1 0 2,-34 0 1,35 0-1,-35 0-1,34 0 2,-34-35-4,34 1 1,1 34 6,-35 0-6,34 0 2,-34 0-1,0 0 0,0 0-3,-1 0 2,36 0 2,-35 0-1,34 0 0,-34 0 3,0 0-3,34 0 0,1 0 0,-35 0 0,34 0-4,-34 0 5,0 0 1,34 0-6,-34 0 7,69 0-2,-69 0-1,0 0-3,0 0 3,34 0 2,-34 0-7,0 0 4,-1 0 1,1 0-4,0 0 5,35 0-1,-1 0 5,-34 0-5,34 0-1,-34 0 6,35 0-5,-36 0 0,1 0 1,0 0 0,0 0-4,0 0 3,-1 0 0,36 0-1,-35 0 3,-1 0 0,36 0-1,-1 0 0,-34 0 0,35 0 4,-35 0-4,34 0 7,-69 34-11,35-34 0,0 0 8,34 35-2,-34-35 0,34 35-1,-34-35 5,0 0-10,0 0 1,-35 35 5,35-1-1,-1 1 7,1 0-2,0-35-6,-35 35-3,35-1 9,-1 1-9,1-35 2,0 70 2,35-1 4,-36-34-2,1 0 6,0-35 0,-35 35 11,35-1-10,-35 1-6,0 0-2,34-35 6</inkml:trace>
    </iact:actionData>
  </iact:action>
  <iact:action type="add" startTime="50607">
    <iact:property name="dataType"/>
    <iact:actionData xml:id="d24">
      <inkml:trace xmlns:inkml="http://www.w3.org/2003/InkML" xml:id="stk24" contextRef="#ctx0" brushRef="#br0">26530 8448 0,'0'34'57,"35"-34"-52,-1 35 6,1 0 20,-35 0-24,35-35 16,0 35 26,-35-1-2,34 36-31,-34-35 0,0-1 56,0 1 2,-34-35-65,-1 0 7,0 0-12,0 35 1,1-35-2,-36 0 9,35 0-5,1 0-2,-1 0 4,0 0-5,0 0 0,0 0 4,1 0-2,-1 0 0,0 0 6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06">
    <iact:property name="dataType"/>
    <iact:actionData xml:id="d0">
      <inkml:trace xmlns:inkml="http://www.w3.org/2003/InkML" xml:id="stk0" contextRef="#ctx0" brushRef="#br0">26217 3233 0,'0'35'71,"0"0"-58,0 0 2,0-1-10,0 1 4,0 0-5,0 34 8,0-34-4,0 0 0,0 0 0,0-1 0,0 1-4,0 0 10,0 0-2,0 0-7,0-1 2,0 36 2,0-35-2,0-1-3,0 1 36</inkml:trace>
    </iact:actionData>
  </iact:action>
  <iact:action type="add" startTime="10712">
    <iact:property name="dataType"/>
    <iact:actionData xml:id="d1">
      <inkml:trace xmlns:inkml="http://www.w3.org/2003/InkML" xml:id="stk1" contextRef="#ctx0" brushRef="#br0">26113 3164 0,'0'-35'15,"69"35"0,-34 0-5,0 0-7,-1 0 2,1 0-1,35 0 2,-35 0-4,34 0 5,1 0-1,-1 0 1,-34 0 3,34 0-8,-34 0 2,35 0 3,-35 0 2,-1 0-4,1 0 0,0 0 2,0 0 5,34 0-7,1 35 3,-36-35-1,1 0 7,0 0-10,0 0-2,0 0 3,-1 0 2,1 0-5,0 0 3,0 35 20,-1-35 13,1 0 210,-35 34-244,0 1 4,0 0-5,0 0 2,0 34 4,0-34 2,0 0-3,0-1 10,0 1-2,0 0-5,0 0-8,0-1 12,0 1-6,0 0 47,0 0 32,0 0-80,0-1 8,0 1-8,-35 0 25,-34 0 63,34-35-92,0 0 7,1 0-3,-1 0-3,0 0 9,0 0-8,-34 0 2,34 0 1,0 0-5,0 0 0,1 0 1,-36 0-1,1 0 3,-1 0-3,0 34 1,36-34 0,-1 0 0,-35 0 0,36 0-3,-1 0 1,35 35 3,-35-35 1,0 0-6,-34 0 7,34 0-3,0 0-1,0 0 5,1 0-2,-1 0 1,0 0 0,0 0 0,1 0 10</inkml:trace>
    </iact:actionData>
  </iact:action>
  <iact:action type="add" startTime="12790">
    <iact:property name="dataType"/>
    <iact:actionData xml:id="d2">
      <inkml:trace xmlns:inkml="http://www.w3.org/2003/InkML" xml:id="stk2" contextRef="#ctx0" brushRef="#br0">25765 3685 0,'0'-35'18,"-35"1"-1,0 34-5,1 0-8,-1 0 0,-35 0 11,35 0-7,1 0-1,-36 0 15,35 0-14,1 0-4,-1 0 0,0 0 5,0 0-4,1 0 2,-1 0-4,0 0 1,0 0 1,-34-35-2,34 35 4,0 0-3,0 0 4,1 0-4,-1 0 5,-35-35-1,36 35 0,-1 0-1,0 0-2,0 0 0,0 0 0,1 0 5,-1 0-3,0 0-5,0 0 7,1 0 0,-1 0-5,0 0 2,-35 0 9,1 0-11,-1 0 4,36 0-4,-1 0 3,0 0-4,0 0 1,-34 0 2,34 0 1,0 35-2,0-35 3,1 0-2,-1 0-5,0 0 23,0 0-15,1 0-1,-1 35 0,0-35 7,35 34-11,-35-34 4,1 35-3,-1-35 7,0 35-6,0-35 12,0 0-8,1 35 1,-1-35-6,35 35 1,-35-35 3,0 0-6,1 0 2,34 34 4,-35-34-1,0 0-4,35 35 3,-35-35 1,35 35 9,-34-35 127</inkml:trace>
    </iact:actionData>
  </iact:action>
  <iact:action type="add" startTime="13797">
    <iact:property name="dataType"/>
    <iact:actionData xml:id="d3">
      <inkml:trace xmlns:inkml="http://www.w3.org/2003/InkML" xml:id="stk3" contextRef="#ctx0" brushRef="#br0">23018 3546 0,'0'35'60,"0"34"-43,0-34-10,0 0 2,0 0-3,0 0-1,0-1 1,0 1 2,0 0 1,35 0 5,-35-1 34,35-34-15,-35 35-9,34-35-8,36 0-4,-1 0-5,-34 0-1,35 0-2,-36 0 5,1 0-5,0 0-1,0 0 3,34 0 2,-34 0-3,0 0 1,0 0 2,-1 0-4,1 0 3,0 0 0,0 0-6,34 0 7,-34 0 0,0 0 96</inkml:trace>
    </iact:actionData>
  </iact:action>
  <iact:action type="add" startTime="15252">
    <iact:property name="dataType"/>
    <iact:actionData xml:id="d4">
      <inkml:trace xmlns:inkml="http://www.w3.org/2003/InkML" xml:id="stk4" contextRef="#ctx0" brushRef="#br0">17350 5493 0,'-34'0'9,"-1"0"38,0 0-23,35 35-13,-35-35-7,35 34 4,0 1-3,0 0 2,-34 0-3,34-1 1,0 36-2,0-35 2,0 0 4,0-1-5,0 1 4,0 0-4,-35 0 4,35-1-5,0 1 11,0 0-6,0 0-3,0-1 0,0 1 9,0 0-8,0 0-2,35-35 1,-35 34 0,0 1 3,69 0-3,-34 34 14,0-69-15,-35 35-1,34-35 1,-34 35 1,35-35 4,-35 35-5,35-35 1,0 35 3,-1-35 0,1 34-1,0-34-3,0 35 7,0-35 0,-35 35-7,69-35 0,-69 35 0,35-35 1,0 0-2,-1 34 1,1-34 0,0 0 3,0 0-5,-1 35 2,1-35 0,0 0 1,0 0-1,0 0-1,-1 35 4,1-35-4,35 35 1,-36-35-1,1 0 1,0 0 3,0 0-4,-35 34 3,69-34 2,-34 0-3,35 35-1,-36-35 2,1 0-3,0 0 1,0 0 0,34 35 7,-34-35-7,0 0 8,-1 0-1,1 0-7,0 35-1,0-35 2,0 0-1,-1 0 14,1 0-14,0 0 4,0 34 8,-1-34 0,1 0 0,0 0-10,0 35-3,0-35 1,-1 0 11,36 0 5,-35 0-13,-1 0 6,36 35-3,-35-35 2,-1 0-1,36 0-2,-35 0 1,0 0-5,-1 0 14,1 0 5,0 0-8,0 0 0,-1 0-11,1 0 6,0 0-5,0 0-2,-1 0 13,1-35 13,0 0-15,0 1-11,0-1 10,-35 0-10,34 35 0,-34-35 5,35 1-2,-35-1-3,0 0 1,0 0-2,0 1 1,0-1 0,35 35 1,-35-35 2,0 0 23,0 1-22,35-1 0,-35 0 5,0-35-2,0 36-1,0-1-6,0 0 0,0 0 4,0 1-4,0-36 7,0 35-3,0 1 7,0-1-11,0 0 10,0 0-10,0 1 1,0-36 2,0 35-3,-35 1 3,35-1-2,-35 0-1,0 35 4,35-35-4,-34 0 0,-1 1 10,0-1-5,0 0 10,35 0-18,0 1 3,-35 34 3,1-35-1,-1 0-3,0 0 7,0 35-7,1-34 0,-1-1 2,0 35 1,-34 0-3,34 0 1,0 0 1,0 0 1,0 0-2,1 0 3,-1 0 0,35-35-3,-70 35 5,36 0-2,-1 0-2,0 0 2,0 0-3,1 0 0,-36-35 4,35 35 1,-69 0-5,69 0 4,0 0 0,-34 0-1,34 0-4,-35 0 4,70-34-2,-34 34 0,-1 0-1,0 0 0,0 0 1,1 0 0,-1 0-1,-35 0 8,36 0-6,-1 0 6,0 0-8,0 0 3,0 0-6,1 0 5,-1 0-2,0 0 3,0 0-1,1 0 0,-1 0-3,0 0 3,0 0 7,1 0-6,-1 0 1,0 0 0,0 0 2,0 0-6,1 0 5,-1 0-2,-35 34 5,36-34-4,-1 0 0,0 35-3,0-35 6,1 0 3,-1 0-4,0 0-4,0 0 4,0 0 6,1 35-8,-1-35-3,35 35 14,-35-35-8,0 0-4,1 0 5,-1 34-7,0-34 3,0 0-2,1 0 4,34 35-5,-70-35 3,35 0 2,35 70 39,0-36-26,0 1-5,0 0-4</inkml:trace>
    </iact:actionData>
  </iact:action>
  <iact:action type="add" startTime="21581">
    <iact:property name="dataType"/>
    <iact:actionData xml:id="d5">
      <inkml:trace xmlns:inkml="http://www.w3.org/2003/InkML" xml:id="stk5" contextRef="#ctx0" brushRef="#br0">20236 7683 0,'35'0'58,"-35"35"-56,0-1 2,0 1 2,0 35 4,0-35-6,0-1 2,0 1-2,0 0 0,0 0 2,0-1-1,0 71 2,0-36 3,0 1-9,0-1 3,0 1 1,0-1-2,0-34 2,0 69-1,0-34 1,0-35 0,0-1-1,0 36-1,-35-35 3,35-1-3,-34 71 0,34-71 4,0 1-3,-35 35-1,35-1 1,-70 1 0,70-35 2,0 34-4,-69 35 0,34-69 4,35 0 0,0 69-1,-70-34-1,70-1 0,-34-34 0,34 0 1,-35 34-1,35 70 3,-35-69 1,35-35 0,0-1-2,0 1-1,-35 0 1,35 0 11,0-1 7,0 1 8,0 0 105,-34-35-133</inkml:trace>
    </iact:actionData>
  </iact:action>
  <iact:action type="add" startTime="22318">
    <iact:property name="dataType"/>
    <iact:actionData xml:id="d6">
      <inkml:trace xmlns:inkml="http://www.w3.org/2003/InkML" xml:id="stk6" contextRef="#ctx0" brushRef="#br0">19541 10012 0,'0'70'29,"0"-36"-24,0 1 2,35 35-2,-1-36 0,-34 1-2,35 35 0,-35-36 2,35 36 0,0 34 1,-35-69-2,35 0 5,-35 0-5,34-1 0,-34 1 2,0 0 1,35 34-4,0-34 3,0 0-2,-35 34 2,34-34 0,-34 0 1,35-35 14,0 0 3,-35-35-16,35 0 0,-1 1 7,-34-1-8,35 35-3,-35-35 1,35 0 2,0 1 5,-35-1-10,69-35 7</inkml:trace>
    </iact:actionData>
  </iact:action>
  <iact:action type="add" startTime="22982">
    <iact:property name="dataType"/>
    <iact:actionData xml:id="d7">
      <inkml:trace xmlns:inkml="http://www.w3.org/2003/InkML" xml:id="stk7" contextRef="#ctx0" brushRef="#br0">20967 7787 0,'34'0'6,"-34"35"6,0 0-5,0 0 2,35-1-5,-35 1 0,0 0 1,0 34 1,0-34-2,0 0 0,0 34 2,0-34-3,0 69 2,0-69 0,0 35 1,0 34-3,0-69 0,0 34 1,0 36 1,0-1-2,0 0 1,0-69-1,0 69 5,0-34-6,0-1 1,0 1 1,0-1 2,0 1-3,0 34 2,0-69 0,0 34 1,0 1-4,0-35 1,0 69 2,0-34 0,0-1 1,0 1 2,0-36-3,0 36-2,0-35 4,0-1 3,0 36-2,0-35-3,0 34-1,0-34 7,0 0-9,0 0 3,0-1 8,0 1 0,0 0-8,0 0 7,0-1 35</inkml:trace>
    </iact:actionData>
  </iact:action>
  <iact:action type="add" startTime="23599">
    <iact:property name="dataType"/>
    <iact:actionData xml:id="d8">
      <inkml:trace xmlns:inkml="http://www.w3.org/2003/InkML" xml:id="stk8" contextRef="#ctx0" brushRef="#br0">20793 9977 0,'0'70'17,"0"-35"-10,0-1-3,0 1 2,34 35-2,-34-36 3,0 36-5,0-1 4,0-34-1,70 35-1,-35-1 1,-35-34 1,0 35-5,35-1 3,-1 35 8,-34-69-5,35 35 1,35-1-2,-36-34 2,-34 0-3,35-35 5,0 0-4,0 0 2,-1 0 2,1 0 0,0 0-7,0 0 1,-35-35 5,0 0-4,0-34 7,0 34-8,0 0 1,0 0 2,0 1 1</inkml:trace>
    </iact:actionData>
  </iact:action>
  <iact:action type="add" startTime="24233">
    <iact:property name="dataType"/>
    <iact:actionData xml:id="d9">
      <inkml:trace xmlns:inkml="http://www.w3.org/2003/InkML" xml:id="stk9" contextRef="#ctx0" brushRef="#br0">21488 8065 0,'0'35'22,"0"0"-17,0 0 0,0-1-2,0 1 1,0 0 0,0 34 3,35-34-2,-35 0-2,0 34 1,35 1 2,-35 0-2,0-36 3,0 36-5,0-1 3,0 1-1,34-35 0,-34 34 0,0-34 1,0 34 0,35-34-1,-35 35 1,0-1-1,0 1-2,35-1 0,-35-34 4,0 0-1,0 69-1,35-34 4,-35-36-5,0 1 1,0 35 4,34-1-1,1-69-4,-35 35 2,35 35 0,-35-36 7,0 1-4,35 0-5,-35 0 3,0-1 0,0 1-1,35 0 0,-35 0 0,34-1-1,-34 36-3,0-35 3,0-1 1,70 36-1,-70 0 0,35-1 3,-1-69-2,-34 35-1,0 0 0,35-1-1,0 1 13,0-35 17,-1 0-29</inkml:trace>
    </iact:actionData>
  </iact:action>
  <iact:action type="add" startTime="24909">
    <iact:property name="dataType"/>
    <iact:actionData xml:id="d10">
      <inkml:trace xmlns:inkml="http://www.w3.org/2003/InkML" xml:id="stk10" contextRef="#ctx0" brushRef="#br0">21384 10290 0,'35'35'32,"-1"0"-19,1-1-8,35 1 9,-36 35-10,1-70 2,-35 35-3,0-1 1,70 36 0,-36-35 1,1-1-2,-35 71 2,35-71-2,35 36 5,-70-1-5,0-34 0,69 35 1,-69-36 3,35 1 2,-35 0-4,35-35-1,-1 35 3,1-35 21,0-35 5,0 0-18,-1 35-4,-34-35-8,35 1 1,-35-1 5,35 0-4,-35 0 0,0 1 1,0-1-1,0-35 1,0 36-2,0-1 3,0 0-3,0-34-1,0-1 1,0 1 3,0 34-3,0 0 30,0 0-9</inkml:trace>
    </iact:actionData>
  </iact:action>
  <iact:action type="add" startTime="25721">
    <iact:property name="dataType"/>
    <iact:actionData xml:id="d11">
      <inkml:trace xmlns:inkml="http://www.w3.org/2003/InkML" xml:id="stk11" contextRef="#ctx0" brushRef="#br0">22114 8031 0,'0'34'74,"35"1"-72,-35 0 1,34 34 6,-34-34-1,35 0-5,0 34 3,0 1-4,0-35 5,-1 69-2,-34-69 0,70 208 1,-1-173-2,1 34 2,0-35-5,-70-34 4,69 70-1,1-36 2,-1 1-1,1 34-1,-1-69 2,1 34-5,-1 35 5,70 1 0,-104-36-1,35 1 1,69 69-1,-70-70 0,36 36 2,-36-36-1,-69-34-2,70 0 2,-1 34 0,1 1-1,-35-35-3,-1-1 5,1 1 0,0-35 4,0 35-10,-35 0 3,69-1 0,1 1 4,-36-35-4,-34 35-1,35-35 5,-35 35 2,35-35 13</inkml:trace>
    </iact:actionData>
  </iact:action>
  <iact:action type="add" startTime="26420">
    <iact:property name="dataType"/>
    <iact:actionData xml:id="d12">
      <inkml:trace xmlns:inkml="http://www.w3.org/2003/InkML" xml:id="stk12" contextRef="#ctx0" brushRef="#br0">24339 10325 0,'0'35'14,"0"-1"-9,0 1 3,0 35 0,35-35 0,-35-1 0,0 1 3,35 0-8,-35 0 1,0-1 0,35 36 8,-35-35-10,0 34 1,34-34 3,-34 0-2,0 69-1,0-69 2,35-1 0,-35 1 0,0 0 0,0 0-1,35 0 1,-70-35 78,0 0-78,35-35-1,-69 35 2,34 0-4,0-70 3,-34 70-1,34-35 1,-35 1 1,-34-36-4,69 35 5,1 35-1,-71-34 1,70-1 1,1 35-7,-1 0 3,0 0-3,35-35 2</inkml:trace>
    </iact:actionData>
  </iact:action>
  <iact:action type="add" startTime="27221">
    <iact:property name="dataType"/>
    <iact:actionData xml:id="d13">
      <inkml:trace xmlns:inkml="http://www.w3.org/2003/InkML" xml:id="stk13" contextRef="#ctx0" brushRef="#br0">22775 7509 0,'0'35'46,"0"0"-41,34-1-2,-34 1 1,35-35 1,0 35-2,0 0 2,-1-1-1,1 1 1,0 0-1,35 69 3,-36-104-1,71 70-2,-105-35 2,69 34-5,-34-34 4,0-35 2,34 69-6,1 1 4,69 34 2,-104-104-3,-1 70 1,71-70-3,-105 34 2,69 1 1,-34 0-2,35 0 1,-70 0 1,69-1-1,1 36 1,-36-70 0,36 69-1,-1-34 2,-34 0-2,0 0 1,69-1 0,-69 1 1,35 0-4,-36 0 2,36-1 1,0 1 0,103 35 4,-138-1-3,35-34 1,-1 35-2,1-1 0,-35-69 2,-1 35-6,1 0 3,35 34 1,69 35 2,-105-69-2,36 35 0,0-36 2,-36 36-6,36-35 3,-35 34 1,34 1 1,-34-1-1,34-34 0,1 35 2,-70-36-2,35 1-4,0 0 4,34 0 1,-69-1-1,35 1-1,0 0 4,-1-35-3,-34 70 4,35-36 2,-35 1-4,35 0 9,-35 0 32,0-1-30,35 1-11,-35 0-4</inkml:trace>
    </iact:actionData>
  </iact:action>
  <iact:action type="add" startTime="28207">
    <iact:property name="dataType"/>
    <iact:actionData xml:id="d14">
      <inkml:trace xmlns:inkml="http://www.w3.org/2003/InkML" xml:id="stk14" contextRef="#ctx0" brushRef="#br0">26426 10360 0,'34'0'23,"-34"34"-16,35 36-3,-35-35 1,0 0 0,0-1-2,0 1 2,0 0-2,0 0 4,35 34-3,-35-34 1,35 34 1,-1 1 2,-34-35 3,35 34-6,0-69 3,-35 35-3,0 34 1,0-34-1,-35-35 80,0-69-79,1 69 3,-1-35-5,0 35 3,0-35-3,1 0 2,-1 35-1,-35-34 0,35 34 4,1-35 8,34 0-6,-70 35-9,35 0 5,1 0 2,34-35-6,-35 35 1,35-34 0,-35 34 2,0 0-3,0-35 3,1 0 47</inkml:trace>
    </iact:actionData>
  </iact:action>
  <iact:action type="add" startTime="31691">
    <iact:property name="dataType"/>
    <iact:actionData xml:id="d15">
      <inkml:trace xmlns:inkml="http://www.w3.org/2003/InkML" xml:id="stk15" contextRef="#ctx0" brushRef="#br0">26356 3581 0,'0'-35'71,"35"35"-56,0 0-7,-1 0-4,1 0 8,0 0-4,0 0 0,-1 0-4,1 0 10,0 0-10,0 0 1,-1 0 6,1 0-7,35 0 4,-35 0 3,34 0-6,-34 0 5,0 0-3,-1 0-2,1 0 0,0 0 6,0 0 5,-1 0 8,1 0-14,0 0-7,0 0 16,0 0 21,-1 0 200,1 0-236,35 0 48,-36 0-26,1 0 62,0-35 216,0 35-256,-1 0-9,36 0 42</inkml:trace>
    </iact:actionData>
  </iact:action>
  <iact:action type="add" startTime="35506">
    <iact:property name="dataType"/>
    <iact:actionData xml:id="d16">
      <inkml:trace xmlns:inkml="http://www.w3.org/2003/InkML" xml:id="stk16" contextRef="#ctx0" brushRef="#br0">26634 3129 0,'0'35'101,"0"0"-83,0-1-9,0 1 7,0 0 6,0 0 2,0-1-16,0 1 15,0 0-14,0 0 6,0-1-11,0 1 9,0 0-8,0 0 0,0-1 2,0 36 1,0-35 0,0 0 46,0-1 91,0 1-138,0 0 34,0 0-34,0-1-2,0 1 6,35 0-3,-35 0 128</inkml:trace>
    </iact:actionData>
  </iact:action>
  <iact:action type="add" startTime="37066">
    <iact:property name="dataType"/>
    <iact:actionData xml:id="d17">
      <inkml:trace xmlns:inkml="http://www.w3.org/2003/InkML" xml:id="stk17" contextRef="#ctx0" brushRef="#br0">27121 3233 0,'35'0'57,"-1"35"-42,-34 0 0,0 0-7,0-1 0,0 1-3,0 0 10,0 0-1,0-1-1,0 1-4,0 0 0,0 0 2,0-1 10,0 1-12,0 0 7,0 0-8,0 0-3,0-1 28,0 1-8,0 0-8,0 0-3,0-1-2,0 1 32</inkml:trace>
    </iact:actionData>
  </iact:action>
  <iact:action type="add" startTime="42643">
    <iact:property name="dataType"/>
    <iact:actionData xml:id="d18">
      <inkml:trace xmlns:inkml="http://www.w3.org/2003/InkML" xml:id="stk18" contextRef="#ctx0" brushRef="#br0">28616 11472 0,'0'35'45,"0"0"-37,-35-1 3,1 1-6,-1-35 1,35 35 0,-35 0-3,35-1 8,-35 1-6,35 0 5,-35 34 0,1-34-3,34 0 2,0 35 7,-35-36-8,35 1 8,0 0 5,0 0-17,0-1 16,0 1-9,0 0-7,0 0 4,35-35-3,-1 34 1,-34 1-3,35-35 1,0 35 3,0-35 7,0 35-11,-1-35 6,1 0-6,0 0 7,0 0-6,-1 0 2,36 0 2,-35 0 9,-1 0-10,-34-35-3,0 0 6,35 0-6,0 35 3,-35-34 0,0-36 0,0 1 2,0 34-1,0 0-2,0 0 29,0 1-12,-70 34 9,1 0-24,34 0-4,0 0 6,1 0-6,-1 0 4,0 0 0,0 0 0,1 0-3,-1 0 6,0 0 11,0 0-14,0 0 9</inkml:trace>
    </iact:actionData>
  </iact:action>
  <iact:action type="add" startTime="46350">
    <iact:property name="dataType"/>
    <iact:actionData xml:id="d19">
      <inkml:trace xmlns:inkml="http://www.w3.org/2003/InkML" xml:id="stk19" contextRef="#ctx0" brushRef="#br0">27886 3720 0,'35'0'56,"-1"0"-53,36 0 1,0 0 5,-36 0-6,1 0 3,0 0-2,34 0-1,-34 0 3,35 0 0,-1 0-1,-34 0 6,35 35-9,-36-35 1,36 35 1,-35-35 0,-1 34 2,1-34-2,35 35 0,-36 0 4,36-35-4,-35 35 0,0-1 1,-1-34 1,36 35-4,-35 0 5,-1 0-3,-34-1 1,70-34-1,-70 35-3,35-35 5,-1 70-3,1-70 0,0 69 5,35-34-3,-70 0-1,69-1 1,1 36-1,-1 0 3,1-1-2,-36-34 1,1 34-3,0-34 1,0 0 0,0-35 2,34 69-2,-69-34 1,35-35 0,34 70 0,-69-36-2,0 71 1,70-1 1,-35-34 1,0-36-2,-35 1 0,34 35 2,36-1-2,-70-34-1,0 0 2,35-1 1,-1 36 0,-34-1 0,70 1 1,-1 34-2,-69-69 1,0 35-2,70-36 0,-70 36 1,0-35 1,35-1-4,0 1 2,-35 35 0,0-1 1,34-34 0,-34 0-1,0 34 0,0-34-2,0 0 3,0 69-1,0-34 0,0-36 2,35 105-2,-35-69 0,0-1 0,0-34 6,0 35-5,0-35 1,0-1-2,0 36 0,0-35-2,0-1 1,0 1 3,0 35-2,0-1 0,0-34 2,0 69-2,0-34 0,0-1 0,0-34 2,0 35-2,0 34 0,0-35 3,-35 70-3,35-34 0,-34-36 1,34 1 1,0-36-2,0 1 1,0 35 2,0-35-6,-35-1 2,35 1 2,-35 35-4,35-36 8,0 36-5,-35-1 9,0-34-7,1 35-2,34-36 2,-35 36-3,0-35 4,35 0-3,-35-1 1,1 36 0,34 34 0,-105 35-1,105-69 1,-34-1-1,-1-34 2,35 0-2,-70 69 1,35-34 2,35-1-4,-34-34 3,-1 34 1,0-69-1,35 35-1,-35 0 1,1 0-3,-1-1 1,0 1 0,0 0 2,0 34-1,1 1 0,-1-35 2,35 0 10,-35-1-13,0 1 7,1-35-2,34 35 1,-35 0 5,35-1-9,0 1 14,0 0-16,0 0 0,0-1 7,-35-34-5,35 35 6,0 0 68,0 0-72,-35-35 35,1 0-14,-1 0-23</inkml:trace>
    </iact:actionData>
  </iact:action>
  <iact:action type="add" startTime="47705">
    <iact:property name="dataType"/>
    <iact:actionData xml:id="d20">
      <inkml:trace xmlns:inkml="http://www.w3.org/2003/InkML" xml:id="stk20" contextRef="#ctx0" brushRef="#br0">29346 10464 0,'0'35'23,"0"0"-18,0 34 5,0 1 0,0-36-7,0 1 10,35 0-10,-35 0 1,0-1 2,0 36 2,0-35-6,0-1 7,0 1 1,35-35 50,0 0-48,-1 0-8,36 0 12,-35 0-11,-1 0 3,1 0-4,0 0 6,34 0-7,-34 0 1,0-35 0,0 1 0,0-1 2,34 0-4,-34 35 4,34-35-2,1 35 1,-70-34-1,35 34 1,0 0 3</inkml:trace>
    </iact:actionData>
  </iact:action>
  <iact:action type="add" startTime="49724">
    <iact:property name="dataType"/>
    <iact:actionData xml:id="d21">
      <inkml:trace xmlns:inkml="http://www.w3.org/2003/InkML" xml:id="stk21" contextRef="#ctx0" brushRef="#br0">24930 8170 0,'35'0'61,"0"0"-51,0 0-4,-1 0 3,1-35-4,0 35 0,0 0 0,0 0 1,-1-35-3,1 35 1,0 0-1,34 0 0,1 0 3,-35 0-2,-1 0 1,36-35-1,-35 35 2,69-34-2,-69 34 5,34 0-6,1-35 1,-35 0 0,-1 35 2,36 0 1,-35 0 4,0 0-1,-1 0 6,1 0-11,0 0 2,0 0-3,-1 0 5,1 0-6,0-35 1,0 35 5,0 0-4,-1 0 4,1 0-2,0 0 2,0-34-4,-1 34 1,1 0 1,0 0-2,0 0 8,-1 0 4,1 0-14,0 0 10,0 0 2,0 0 80,-1 0-91</inkml:trace>
    </iact:actionData>
  </iact:action>
  <iact:action type="add" startTime="50500">
    <iact:property name="dataType"/>
    <iact:actionData xml:id="d22">
      <inkml:trace xmlns:inkml="http://www.w3.org/2003/InkML" xml:id="stk22" contextRef="#ctx0" brushRef="#br0">26808 7440 0,'-35'0'46,"70"34"-32,-35 1-9,35-35 1,0 35 2,-1 0-4,-34-1 1,35-34 2,0 35 1,0-35-4,-1 70 3,1-70 0,0 0-3,0 34 0,-1-34 8,1 0-9,0 0 2,-35 35 61,0 0-49,0 0 0,0 0-14,0-1-1,-35 1 3,0 0 3,1 0-5,34-1 2,-35 1-1,0-35 1,0 35-2,35 0 3,-34-1-2,-1 1 6,0 0 19,0-35-25,1 35 7</inkml:trace>
    </iact:actionData>
  </iact:action>
  <iact:action type="add" startTime="55339">
    <iact:property name="dataType"/>
    <iact:actionData xml:id="d23">
      <inkml:trace xmlns:inkml="http://www.w3.org/2003/InkML" xml:id="stk23" contextRef="#ctx0" brushRef="#br0">1252 4693 0,'0'35'33,"0"0"-29,0 34 2,0 36-2,0-71 1,0 36-1,0 0 0,0-1-1,0 35 1,0-34 3,0-1-3,0 1 1,0 34-1,0 0 1,0 1-1,0-36 0,0 1 1,0 34 0,0 0-3,0-34 2,0-1 2,0 140-1,34-105 0,-34 1-1,0 34 2,0-35-2,0-35 1,0 71-1,0-36 2,0 0-5,0 0 2,0 1 1,0-1 1,0 0 1,0-34-4,0 34 1,0-34 0,0-1 3,0 35-2,0 1-1,35-36 0,-35 35 6,0-34-8,0 34 3,0-34 0,35 34 1,-35 0-2,0-69 0,35 35 5,-35-1-4,0-34-3,0 69 3,34-69 0,-34 0 1,0 0-1,0-1-1,0 36 5,0-35-3,0-1-5,0 36 7,0-35 0,0 34-1,0-34-2,0 0 2,0-1-4,0 1 2,0 35 0,0-35 0,0 34 1,0-34 3,-34 34-4,34-34 5,0 0-6,0 0 1,-35 69 1,35-69-1,0-1 0,0 1 0,0 0 3,0 0-3,-35 0-1,35 34 4,0-34-1,0 0-4,0-1 5,0 1-2,0 0 51,0 0-48,0-1-4,0 36 7,0-35 0,0-1-5,0 1 122,0-70-67</inkml:trace>
    </iact:actionData>
  </iact:action>
  <iact:action type="add" startTime="56735">
    <iact:property name="dataType"/>
    <iact:actionData xml:id="d24">
      <inkml:trace xmlns:inkml="http://www.w3.org/2003/InkML" xml:id="stk24" contextRef="#ctx0" brushRef="#br0">1425 4798 0,'35'-35'8,"0"35"-2,0-35 6,34 0-4,-34 35 0,0 0-3,34-34 3,-34 34-2,35 0-1,-1 0-1,1 0-1,-1 0 2,36 0-1,-1 0-1,0 0 0,0 0 4,1 0-3,-1 0 0,0 0-1,1 0 1,-36 0 1,36 0-2,-1 0 0,0 0 2,-34 0 0,34 0-2,0 0 0,-34 0 2,69 34 0,35 1-1,-35 0 0,0 0 1,35-35 0,-35 0-2,0 69 1,35-69-1,-70 35 4,35 0-4,-34-1 0,-1-34 5,174 70-5,-174-70 6,1 35-3,69 0-2,-70-35 0,-35 69 0,1-69 2,34 35-2,-34-35 1,34 0 1,-34 0-5,34 0 1,0 0 3,1 69 0,-1-69 1,-35 0-6,36 0 3,-36 0 3,1 0 0,-1 0-2,1 35 0,-1-35 0,1 0 1,34 0-1,-34 0 0,-1 0 1,70 0 0,-69 0-2,34 0 2,1 35-2,-71-35 2,71 0-1,-36 0 0,36 0 2,-71 0-3,36 0 1,-35 0-1,69 0 1,-34 0 1,-1 0-2,35 0 2,-69 0 0,35 35-1,34-35-1,-34 0 1,-1 0 0,-34 0 1,34 34-1,1-34 1,-35 0-1,-1 0-1,1 0 1,0 0 1,35 0-2,-36 0 6,1 0-1,0 0-1,0 0 60,-1 0-59,36 0 7,-35 0-8,34 0 10,-34 0-9,0 0 1,0 0 0,-1 0-3,1 0-3,0 0 1,0 0 0,-1 35 1,1-35 1,0 0-2,0 0 1,0 0-1,-1 0 0,1 0 2,0 0-2,0 0 0,-1 0-1,1 0 5,0 0-4,0 0 0,34 0 4,-34 0 0,0 0-4,0 0 5,-1 0-3,1 0-3,0 0 1,0 0 2,34 0 0,-34 0 2,0 0-3,-1 0 0,1-35 11,0 35 0,0 0-7,0 0-5,-1 0 7,1 0-3,0 0-5,0-34 3,-1 34 1,1 0 26,0 0-18,0 0 97,-35 34-95,0 1-14,0 0 1,0 34 5,0-34 0,35 0-1,-35 0-7,0-1 3,0 36-1,0 0 6,34 34-4,-34-69 2,0 34-3,0-34-1,35 0 1,-35 34 0,0 1 2,0-36-2,0 1 0,35 35 1,-35-1 0,0-34-1,0 35-1,0-1 2,0 1 0,0-1-2,0-34 1,0 34 2,0 1-2,0-1 0,0 1 0,0-35 2,0 0-2,0-1 0,0 1 0,0 69 1,0-69-1,0 35-3,-70 69 5,70-105-2,0 71 0,-34-1 0,34 0 0,-35-34 1,0 104 1,0-70-3,35 0 10,0-34-9,0-1 0,-35 36-3,35-71 5,0 1-1,-34 0 0,34 69-3,0-69 2,0 34 1,0-34 1,0 0-1,0 0-1,0 69 0,0-69-1,0 0 3,0 34-3,0-34 0,0 0 1,0-1 3,0 1-4,-35 0 0,0 0 1,35 34 2,0-34-2,0 0 4,0-1-1,0 1 3,0 35-6,-35-70-2,35 34 2,0 36 3,0-35-2,0 0-2,-34 34 1,34 1 0,0-36 1,-35 36-1,35-35 5,0-1-5,-35 1 3,35 0-2,0 0 3,0-1-4,0 1 8,0 0-9,-35 0 2,35 0 0,0 34-1,0-34 2,0 0 0,0 34 0,0-34 1,0 0-2,0-1-1,0 1 4,-35-35 154,1 0-154,-1 0-6,0 0 13,-34 0-11,34 0 0,0 0 1,0 0 0,-69 35-1,0-35 0,34 35 2,1-35 0,-140 0-1,105 0-2,34 0 2,-34 0-2,-35 0 1,0 0 4,0 0-5,-70 0 0,35 0 1,-69 0 0,-1 0 0,36 0-1,-36 0 2,1 0 0,34 0 0,-34 0-2,-1 0 1,1-35-1,69 35 3,0-35-3,1 35 4,33-35-3,-33 1 1,-36 34 0,105-35-1,34 35 2,35 0-2,-69-35 0,34 35 2,36 0-3,-1 0 2,0-35-1,0 35 0,-34 0 4,34 0 0,0 0 0,1 0 2,-1 0-3,0 0-3,0 0 1,0 0-2,-34 0 2,34 0-1,-34 0 4,-1 0-3,1 0-1,69-34 1,-70 34-2,0 0 1,1 0 0,-1 0 2,1-35-3,-1 35 1,-34 0-1,0 0 3,-1 0-2,36 0 0,-36 0 0,71 0 1,-1 0-2,0 0 1,0 0 1,1 0-1,-1 0 2,0 0 3,0 0-4,1 0 7,-1 0-4,0 0-4,0 0 0,0 0 1,1 0 2,-1 0-3,0 0 1,-34 0-2,34 0 6,0 0-3,0 0-4,-34 0 3,34 0 0,-35 0 1,36 0 3,-1 0-2,0 0-2,0 0 2,1 0-6,-36 0 3,35 0 5,-34 0-4,34 0 0,-35 0-2,36 0 1,-36 0 1,35 0 2,1 0-3,-36 0 1,35 0 0,-34 0-1,34 0 2,0 0-2,0 0 1,1 0-1,-36 0 4,1 0-5,34 0 2,0 0 1,0 0-3,0 0 1,1 0 0,-1 0 2,-35 0 1,1 0-3,-1 0 4,36 0-5,-1 0 6,0 0-7,0 0 9,0 0 1,35-35 82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51">
    <iact:property name="dataType"/>
    <iact:actionData xml:id="d0">
      <inkml:trace xmlns:inkml="http://www.w3.org/2003/InkML" xml:id="stk0" contextRef="#ctx0" brushRef="#br0">26878 8413 0,'69'0'127,"-34"0"-120,0 0-3,-1 0 8,36 0-8,-35 0 2,-1 0 0,1 0-3,0 0 0,0 0 1,0 0 0,-1 0 0,1 0 0,35 0 6,-1-35-7,-34 35 1,0 0 0,34 0 0,-34 0 1,35 0 3,-36 0-1,36 0-3,-35 0 5,-1 0-5,1 0 0,0 0 0,0 0 2,0 0-4,-1 0 2,1 0 1,0 0-1,0 0 1,-1 0-1,1 0 1,0 0-2,0 0 1,-1 0 4,1 0-2,0 0 1,0 0-4,0 0 1,34 0 1,-34 0 2,0 0-1,-1 0-2,1 0 3,35 0 2,-36 0-1,1 0-4,0 0 1,0 0-1,0 0 2,-1 0 3,1 0-8,0 0 3,34 0 5,-34 0-1,0 0-1,0 0-5,-1 0 1,36 0 1,0-35 4,-1 35 0,-34 0-3,0 0 4,-1 0-6,1 0 2,0 0 0,34 0 1,-34 0-2,35 0 5,-35 0-6,-1 0 1,1 0 4,0 0-6,34 0 1,-34 0 1,0 0 3,35 0-3,-1 0 3,1 0 1,-1 0-5,-34 0 1,34 0 4,-34 0-3,0 0-1,0 0 2,0 0-3,-1 0 1,1 0 0,0 0 2,34 0 1,-34 0 4,0 0-9,0 0 2,-1 0 6,1 0-8,0 0 2,0 0 0,0 0 9,-1 0-10,1 0 3,0 0 2,0 0-1,-1 0 5,1 0-6,0 0-3,0 0 16,-1 0-6,1 0 102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04">
    <iact:property name="dataType"/>
    <iact:actionData xml:id="d0">
      <inkml:trace xmlns:inkml="http://www.w3.org/2003/InkML" xml:id="stk0" contextRef="#ctx0" brushRef="#br0">3546 10116 0,'35'0'93,"35"0"-85,-36 0 3,1 0-7,35 0 4,-35 0-6,69 0 2,-69 0 1,-1 0-1,36 0 2,-35 0 0,69 0-1,-69 0 2,34 0 0,-34 0 0,0 0-3,0 0 1,-1 0-1,1 0 7,35 0-6,-1 0-2,-34 0 5,0 0-2,34 0-2,1 0 4,-35 0-3,34 0 2,-34 0-3,0 0 1,0 0 0,-1 0-2,1 0 1,35 0 4,-36 0-5,1 0 6,0 0-7,0 0 1,-1 0 2,1 0-1,0 0 1,35 0-2,-36 0 1,1-34 1,0 34 1,0 0-4,-1 0 5,1 0-2,0 0-2,0 0 1,-1 0 4,1 0-3,0 0 3,0 0-3,0 0-2,-1 0 2,1 0-1,0 0 4,0-35-5,-1 35 1,1 0 1,0 0-2,0 0 2,0 0 5,-1 0-3,36 0-3,-35 0 1,-1 0-2,36 0 5,-35 0-1,34 0-4,-34 0 4,0 0-3,0 0 1,-1 0 8,36 0-10,-35 0 5,-1 0-3,1 0-1,0 0 0,0 0 0,-1 0 1,1 0 1,35 0-2,-1 0 4,-34 0 2,35 0-6,-36 0 4,1 0 2,35 0-4,-1 0-2,-34 0 4,0 0-4,0 0 1,-1 0 4,36 0 0,-35 0-4,34 0 5,-34 0-2,34 0 12,-34 0-16,0 0 27,0 0-27,0 0 15,-35 35-11,34-35 16,1 0-4,0 0 3,0 0-20,-1 0 8,1 0 6,0 0-7,0 0-4,0 0 0,-1 0 4,1 0-6,0 0 0,0 0 8,-1 0-11,1 0 11,0 0 1,0 0-7,-1 0 4,1 0 14,0 0-8,-35 34 0,35-34 0</inkml:trace>
    </iact:actionData>
  </iact:action>
  <iact:action type="add" startTime="14813">
    <iact:property name="dataType"/>
    <iact:actionData xml:id="d1">
      <inkml:trace xmlns:inkml="http://www.w3.org/2003/InkML" xml:id="stk1" contextRef="#ctx0" brushRef="#br0">9805 10116 0,'35'0'237,"0"0"-225,-1 0-8,1 0 10,0 0-11,0 0 1,0 0 0,-1 0 0,1 0-1,0 0 1,0 0 0,-1 0 0,1 0-1,35 0 5,-36 0 7,1 0-8,0 0 2,0 0-2,0 0 9,-1 0-4,1 0-6,0 0-2,0 0 2,-1 0 3,1 0 6,0 0 6,0 0-5,-1 35-12,1-35 3,0 0 3,-35 35-4,35-35-3,0 0 8,-1 0-1,1 0 6,0 0-12,0 0 8,-35 35-7,34-35 1,1 0 2,0 0 5,34 0-8,-34 0 4,0 0-6,0 0 4,0 0 1,-1 34 1,1-34 1,0 0-5,0 0 6,-1 0-8,1 0 6,0 0-2,0 0 2,0 0-4,-1 0-2,1 0 2,0 0 1,0 0 16,-1 0 3,1 0-14,0 0-7,0 0 4,-1 0-2,-34-34 0,35 34 0,0 0-1,0 0 0,0 0-2,-1 0 0,1 0 7,0 0-3,34 0 0,-34 0 5,0 0-2,0 0-6,-1 0 10,1 0 0,0 0-9,0 0-1,0 0-1,-1-35 13,1 35-9,0 0 14,0 0-5,-35-35-8,69 35 0,-34 0 5,0 0 14,-1 0-1,1 0-18,0 0 16,0 0 33,0 0 87,-1 0-136,1 0 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27">
    <iact:property name="dataType"/>
    <iact:actionData xml:id="d0">
      <inkml:trace xmlns:inkml="http://www.w3.org/2003/InkML" xml:id="stk0" contextRef="#ctx0" brushRef="#br0">3755 10325 0,'35'-35'30,"34"35"-20,-34 0-6,35 0 0,-36 0-1,1 0 3,35 0-2,-1 0 1,1 0 0,-35 0 0,69 0-1,0 0-2,1 0 0,-36 0 4,1 0-2,34 0 0,0 0 1,1 0 0,-1 0-4,35 0 2,-35 0 3,1 0-1,34 0-1,0 35 0,-35-35-1,0 0 2,1 0-2,-1 0 2,-34 0-1,-1 0 1,35 35-1,-69-35 0,35 0 0,-36 0 1,71 34-2,-36-34 1,-34 0 1,35 35 0,-1-35-1,1 0 1,-36 0 1,36 0-4,0 0 3,-1 0-1,1 0 3,-1 0-3,-34 0 0,34 0 0,-34 0 2,0 0-2,0 0 0,0 0 1,-1 0-2,36 0 1,-35 0 0,-1 0 1,36 0-1,-35 0 1,34 0 2,-34 0-2,0 0-2,0 0 0,34 0 6,-34 0-7,0 0 2,34 0-1,-34 0 1,35 0 2,-36 0 0,36 0-2,-35 0 5,34 0-8,-34 0 3,0 0-3,34 0 4,1 0-2,-1 35 0,-34-35 3,35 0 0,-36 0-2,1 0 0,0 0 0,34 0 2,1 0-5,0 0 2,-36 0 1,1 0 1,0 0 0,34 0-2,-34 0 2,69 0 0,-69 0-1,0 0 0,35 0 0,-36 0 3,36 0-6,-35 0 2,34 0 1,-34 0 2,35 0-3,-36 0 1,36 0 2,-1 0 3,-34 0-7,104 0 2,-34 0 2,-71 0-2,71 0 0,-36 0 1,35 0-1,-34 0 0,34 0 2,-34 0 0,-1 0-2,-34 0-2,35 0 2,-1 0 2,36 0-2,-1 0-3,0 0 3,1 0 4,-36 0-4,1 0 0,-1 0 1,1 0 0,-1 0-4,1 0 2,34 0 1,-34 0 1,34 0 0,-35 0 0,36 0 0,-1 0 1,0 0-3,1 0 3,-1 0-1,0 0 0,105 0 1,-105 0 0,35 0-2,-34 0-3,-1 0 2,0 0 2,35 0 0,0 0 0,1 0 0,-71 0 0,35 0-1,1 0 0,-1 0 0,0 0 2,105 0-2,-105 0 0,1 0 0,-1 0 1,0 0-1,-34 0 0,34 0 0,-69 0 3,69 0-5,0 0 0,1 0 2,-36 0 3,1 0-3,34 0 0,-34 0 2,104-35-2,-105 35 2,35 0-2,-69 0 1,69 0-1,-34 0 0,-35 0 2,104-35-1,-104 35-2,-1-34 3,71 34 0,-36 0-2,-34 0 1,35 0 2,-36 0-3,36 0 0,-35 0 1,104 0 0,-104 0-1,34 0 1,-34 0 1,34 0-3,-34 0 1,35 0 0,-36 0 2,36 0-2,-35 0 1,0 0 1,34 0-3,-34-35 6,0 35-2,-1 0 3,36 0 4,-35 0-6,34 0 9,-34 0-10,0 0 5,-35-35-8,35 35 6,-1 0-6,1 0 0,35 0 8,-36 0-8,1 0 0,0 0 2,0 0-3,-1 0 1,36 0 7,-35 0-4,0 0 2,-1 0-6,1 0 3,0 0-3,0 0 5,-1 0-3,1 0 1,0 0-3,0 0 5,0 0-1,34 0 1,-34 0 3,0 0-7,-1 0 0,1 0 4,0 0 8,0 0-7</inkml:trace>
    </iact:actionData>
  </iact:action>
  <iact:action type="add" startTime="5336">
    <iact:property name="dataType"/>
    <iact:actionData xml:id="d1">
      <inkml:trace xmlns:inkml="http://www.w3.org/2003/InkML" xml:id="stk1" contextRef="#ctx0" brushRef="#br0">25139 10255 0,'35'0'71,"0"0"-69,34 0 2,1 0 2,-36 0-3,1 0 2,35 0 2,-1 0-4,1 0 2,-35 0 2,34 0-6,1 0 2,-1 0 2,35 0-1,1 0 1,-1 0-4,35 0 5,-69 0-1,-1 0 0,1 0-1,34 0 0,0 0 2,105 0-2,-105 0 2,1 0 2,-1 0-8,0 0 3,-34 0 2,34 0-1,-34 0 1,-1 0 0,1 0-1,-1 0 1,70 0-1,-104 0 2,35 0-3,-35 0 2,-1 0-1,1 0-1,35 0 1,-36 0 1,1 0-2,0 0 3,0 0-2,-1 0 1,1 0 0,0 0 0,0 0 1,0 0-4,-1 0 2,1 0-1,0 0 4,0 0-2,-1 0-2,1 0 2,0 0 6,0 0-6,-1 0 0,1 0-1,35 0 8,-1 0-4,-34 0-4,0 0 5,0 0-5,-1 0 0,1 0 1,0 0 2,0 0 1,-1 0-6,1 0 2,0-34-1,0 34 6,0 0-6,-1 0 1,1 0 6,0 0-7,0 0 1,-1 0 7,1 0 4,0 0-11,0 0-1,-1 0 1,36 0 1,0 0 3,-36 0 1,1 0-2,0 0-3,0 0 0,-1 0 1,1 0-1,35 0 1,-35 0 0,34 0 1,-34 0 4,0 0-6,-1 0 0,1 0 0,35 0 1,-36 0 1,36 0-3,34 0 4,-69 0 1,35 0-3,-36 0 1,1 0-2,0 0 0,0 0 1,-1 0 1,36 0-5,0 0 2,-1 0 5,-34 0-5,0 0 1,-1 0 2,1 0 6,35 0-6,-36 0 0,1 0 5</inkml:trace>
    </iact:actionData>
  </iact:action>
  <iact:action type="add" startTime="11017">
    <iact:property name="dataType"/>
    <iact:actionData xml:id="d2">
      <inkml:trace xmlns:inkml="http://www.w3.org/2003/InkML" xml:id="stk2" contextRef="#ctx0" brushRef="#br0">14082 11333 0,'35'0'100,"-1"0"-89,1 0-3,35 0 0,-35 0-2,-1 0-3,1 35 6,0-35-4,0 0-2,69 0 0,-69 0 2,-1 0 1,1 0-2,35 35-1,-1-35 0,-34 0 2,35 0-2,-1 0 1,1 0 0,34 0 1,-34 0 0,34 0-1,-35 0 0,-34 0 0,104 0 0,-69 0 0,-1 0 0,1 0 1,34 0-2,-34 0 1,-1 0-1,-34 0 3,35 0-2,-1 0 0,1 0 0,-1 0 2,-34 0-3,35 0 1,-1 0 2,1 0-3,-1 0 4,-34 0-1,69 0 0,-69 0-2,69 0 0,-69 0 4,35 0-3,-36 0 3,36 0-4,-35 0 5,34 0-2,-34 0-3,0 0 0,0 0 1,-1 0-1,36 0 4,-35 0-1,69 0-1,-69 0 3,34 0-5,-34 0-1,0 0 2,0 0-1,34 0 1,-34 0-1,0 0 0,-1 0 1,36 0-3,-35 0 2,34 0 1,1 0-1,-1 0 1,-34 0-1,0 0 1,0 0 1,69 0-4,-34 0 5,-36 0-1,36 0-3,-1 0 0,-34 0 1,0 0 1,34 0-1,-34 0-1,0 0 2,35 0 1,-1 0-3,1 0 1,-1 0 6,1 0-5,-35 0 0,34 0-1,-34 0 1,0 0-1,-1 0-1,1 0 2,0 0-1,34 0 2,-34 0 2,35 0-5,-35 0 1,-1 0 0,36 0 0,-35 0 1,34 0 3,1 0-4,34 0 0,-69 0 3,0 0-3,-1 0 1,1 0 1,0 0-3,0 0 2,34 0-1,-34 0-1,34 0 1,1 0 5,-35 0-6,34 0 1,1 0 0,-35 0 1,34 0-2,1 0 1,-1 0 7,-34 0-7,0 0-1,0 0 1,-1 0 1,1 0-2,35 0 1,-36 0 0,36 0 4,-35 0-5,0 0 6,34 0-5,1 0 0,-36 0 2,36 0-1,-35 0-1,34-35 0,1 35 0,-35 0 0,69-35 1,-35 35-1,-34 0 0,35 0 1,-36 0-2,36 0 1,-35 0 0,0 0 1,34 0-2,1 0 1,-1 0 5,-34 0-5,35 0 3,-1 0 1,-34 0 0,0 0-3,69 0-1,-69 0 0,-1 0 7,36-35-5,-35 35-2,34 0 1,1 0 2,-1 0-3,1 0 4,-35-34 0,-1 34-1,1 0-5,0 0 2,0 0 5,0 0 2,-1 0-4,1 0-5,0 0 12,0 0-11,-1 0 11,1 0-12,35 0 6,-1-35-3,1 35 3,-35 0-4,34 0 3,-34 0-2,0 0-1,-1 0 0,36 0 3,-35 0 2,-1 0-4,1 0 7,0 0-9,0 0 0,0 0 2,-1 0-2,1 0 4,0 0-4,0 0 0,-1 0 0,36 0 2,-35 0-1,0 0-1,69 0 1,-69 0 5,34 0-5,-34 0-1,34 0 2,-34 0 0,0 0-2,35 0 1,-36 0 0,1 0 0,0 0 0,0 0 0,-1 0 0,1 0 2,0 0 4,0 0-8,-1 0 6,1 0-4,0 0 0,0 0 0,0 0 4,-35-35-4,69 35 1,-34 0-2,0 0 1,-1 0 5,1 0-6,35 0 15,-36 0-10,1 0 0,0 0-4,0 0 6,0 0-5,-1 0-1,1 0 1,0 0 4,0 0 4,-1 0-9,1 0-1,0 0 5,35 0 1,-36 0-2,1 0-3,0 0 1,0 0 1,-1 0 1,36 0 5,-35 0-3,34 0 11,-34 0-6,0 0-7,34 0 10,-34 0-9,0 0 3,0 0-4,-1 0-2,1 0 13,35 0 11,-36 0-21,1 0 8,0 0 17</inkml:trace>
    </iact:actionData>
  </iact:action>
  <iact:action type="add" startTime="25021">
    <iact:property name="dataType"/>
    <iact:actionData xml:id="d3">
      <inkml:trace xmlns:inkml="http://www.w3.org/2003/InkML" xml:id="stk3" contextRef="#ctx0" brushRef="#br0">12343 13593 0,'35'-35'24,"0"35"14,0 0-23,-1 0-7,1 0 0,0 0 3,0 0-5,34 0 0,-34 0-2,0 0 2,34 0-2,36 0 1,-71 0 3,36 0-4,0 0 1,34 0-2,0 0 2,-34 0-2,-1 0 1,36 0 0,-36 0 1,1 0-2,-36 0 1,71 0-1,-1 0 2,-34 0 3,-1 0-6,-34 0 2,34 0 1,1 0-2,0 0 2,-1 0 0,-34 0 1,0 0-4,69 0 1,-69 0 1,-1 0 1,1 0-3,0 0 3,0 0-1,0 0 2,-1 0-3,1 0 1,0 0-1,0 0 3,-1 0-3,1 0 2,35 0 2,-36 0 1,1 0-4,35 0 8,-35 0-2,-1 0-6,1 0 0,0 0 7,34 0 5,-34 0-11,0 0 27,0 0 0,0 0-22,-1 0 6,1 0-8,35 0 6,-36 0-4,1 0-5,0 0-2,0 0 1,34 0 0,1 0 4,-35 0-1,-1 0 0,36 0-4,-35 0 1,-1 0 1,1 0 3,0 0-5,34 0 1,-34 0 0,0 0 2,35 0 1,-36 0 1,1 0 0,35 0 3,-36 0-6,1 0 17</inkml:trace>
    </iact:actionData>
  </iact:action>
  <iact:action type="add" startTime="27328">
    <iact:property name="dataType"/>
    <iact:actionData xml:id="d4">
      <inkml:trace xmlns:inkml="http://www.w3.org/2003/InkML" xml:id="stk4" contextRef="#ctx0" brushRef="#br0">17246 13419 0,'35'0'57,"0"0"-51,-1 0 2,1 0-4,0 0-1,0 0 1,34-35 1,-34 0-1,0 35 1,34 0-2,-34-34 2,0-1 0,34 35 0,1-35 2,-1 0-4,1 35 1,34-35 0,-69 35 2,69-34-3,1 34 3,-36-35-1,36 0-1,-36-34 1,35 69 0,1 0 1,-1-70-4,-34 70 1,-1-35 1,1 35 2,-36-34-2,36-1-2,-35 35 2,0-35-1,-1 35 3,1 0-2,0-35 0,-35 1 0,69 34 0,-34 0 3,0 0 0,0-35-3,-1 0 8,1 0-4,0 1 1,0 34 4,0-35-8,-1 0 1,1 35 11,0-35 7,0 0 16,-1 35 80,36 0-97,-70-34 2</inkml:trace>
    </iact:actionData>
  </iact:action>
  <iact:action type="add" startTime="28359">
    <iact:property name="dataType"/>
    <iact:actionData xml:id="d5">
      <inkml:trace xmlns:inkml="http://www.w3.org/2003/InkML" xml:id="stk5" contextRef="#ctx0" brushRef="#br0">19471 12237 0,'35'0'59,"0"0"-56,0 0 1,-1 0 2,36 0-4,-35 0 2,0 0 0,34 0 1,1 0-2,-36 0 1,1 0 0,0 0 0,0 0 0,-1 0-1,1 0 3,0 0-1,0 0-1,0 0 1,-1 0 4,1 0-7,0 0 2,0 0 7,-1 0 7,1 0 51,-35 35-54,0-1-11,0 1 0,0 35 3,0-1 2,0-34-5,0 0 0,0 34 6,0-34-3,0 0-5,0 0 2,0-1 1,0 1 1,0 0-1,0 0 2,0-1 1,0 1-5,0 0 1,0 0 11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12-20T02:38:03.6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020">
    <iact:property name="dataType"/>
    <iact:actionData xml:id="d0">
      <inkml:trace xmlns:inkml="http://www.w3.org/2003/InkML" xml:id="stk0" contextRef="#ctx0" brushRef="#br0">3512 9456 0,'0'35'23,"0"-1"-21,0 1 23,34-35-9,1 0 1,35 0-8,-36 0-6,1 0 3,0 0-2,35 0 4,-36 0-1,36 0-3,-1 0 1,-34 0-2,0 0 1,34 0 6,-34 35-6,35-35 1,-35 0-1,34 0 1,35 35-5,-69-35 5,35 0-2,-1 0 4,-34 0-4,69 0 1,1 0 0,-36 0 2,1 0-2,34 0-3,-34 0 3,34 0 3,0 0-5,1 0 2,-36 0-1,1 0 2,34 0-1,0 0 0,1 0 0,-1 0 0,0 0 1,-34 0-3,-1 0 2,36 0 1,-1 0 0,-69 0-2,34 0 1,1 0 0,-35 0 1,69 0-2,-35 0 2,1 0 2,-35 0-4,34 0 0,-34 0 1,35 0-1,-1 0 3,35 0-4,1 34 3,-36-34-1,1 0 1,-1 0-2,1 0 2,-1 0-1,36 0 0,-1 0 0,-34 0 1,34 0-1,-35 0 1,1 0-3,34 0 2,-69 0-1,35 0 2,-1 0-1,35 0 0,1 0 2,-36 0-1,1 0-1,-1 0-1,1 0 1,-35 0 2,69 0-3,0 0 0,-34 0 2,-1 0 0,1 0-3,-35 0 2,-1 0 0,36 0 1,0 0-2,-1 0 2,1 0-1,-1 0 1,36 0-1,-36 0-1,1 0 1,-1 0 1,-34 0-1,34 0 0,1 0-1,34 0 3,-34 0-3,-1 0 1,1 0-1,-35 0 1,-1 0 2,36 0-1,0 0-1,-1 0 3,1 0-5,-36 0 1,36 0 2,34 0 2,-34 0-3,-1 0 1,1 0-4,-1 0 5,1 0-3,0 0 1,34 0 0,-35 0 2,36 0-3,-1 0 1,0 0 0,1 0 2,-1 0-2,0 0 0,1 0 1,103 0-1,-104 0 1,-34 0-2,34 0 1,1 0 2,-36 0-3,1 0 2,34 0 1,0 0-4,-34 0 2,34 0 1,1 0 0,-36 0-1,1 0-2,-1 0 3,35 0 0,1 0-2,-1 0 0,0 0 1,1 0 0,-36 0 1,36 0-1,-1 0 0,0 0 0,0 0 0,1 0-1,-1 0 2,0 0-1,1 0 1,-1 0-1,-34 0-1,-1 0 1,1 0 2,-1 0-4,1 0 3,-1 0-1,36 0 1,-36 0-1,-34 0 0,34 0 0,1 0 2,0 0-4,-1 0 3,35 0-2,-34 0 2,-35 0-2,34 0 1,1 0 0,-35 0 0,34 0 1,35 0-2,-34 0 3,0 0-2,-1 0 0,1 0-1,-36 0 1,1 0 1,35 0 0,-36 0-2,1 0 1,0 0 3,0 0-2,34 0-2,-34 0 2,35 0 0,-36 0 3,36 0-2,-35 0-2,34 0-1,-34 0 1,69 35 3,-69-35-2,0 0-2,0 0 2,34 0-2,-34 0 1,34 0 1,1 0-1,-35 0 5,34 0-5,-34 0 1,0 0-1,34 0 0,-34 0-1,35 0 2,-1 0-1,-34 0 0,35 0-1,-36 0 3,1 0-3,35 0 1,34 35 0,-69-35 4,34 0-5,-34 0 1,69 0 0,-34 0 2,-1 0-4,-34 0 4,35 0-1,69 0 0,-104 0-1,-1 0 0,1 0 1,35 0-1,-36 0-1,1 0 2,0 0-1,35 0 0,-1 0 3,1 0-3,-36 0 5,1 0-6,35 0 5,-36 0 0,1 0-4,0 0 1,0 0 4,0 0 0,-1 0-5,1 0 1,0 0 2,0 0-3,-1 0-1,1 0 1,0 0 8,35 0 40</inkml:trace>
    </iact:actionData>
  </iact:action>
  <iact:action type="add" startTime="12829">
    <iact:property name="dataType"/>
    <iact:actionData xml:id="d1">
      <inkml:trace xmlns:inkml="http://www.w3.org/2003/InkML" xml:id="stk1" contextRef="#ctx0" brushRef="#br0">21523 9317 0,'35'0'14,"-1"0"-7,1 0-5,0 0 1,34 0 2,1 0 2,0 0-2,-1 0-1,35 0 2,-34 0 0,34 0 1,-34 0-6,-1 0 5,36 0-3,-1 0 0,-34 0 2,34 0 1,0 0-3,0 0 0,1 0 3,-1 0-2,35 0 0,-35 0 1,36 0 1,-1 0-4,-35 0 2,-35 0 0,175 0 2,-140 0-2,0 0 0,1 0 0,-1 0 2,-34 0-2,-36 0-1,1 0 5,0 0-6</inkml:trace>
    </iact:actionData>
  </iact:action>
  <iact:action type="add" startTime="13512">
    <iact:property name="dataType"/>
    <iact:actionData xml:id="d2">
      <inkml:trace xmlns:inkml="http://www.w3.org/2003/InkML" xml:id="stk2" contextRef="#ctx0" brushRef="#br0">24235 8865 0,'0'-35'29,"35"35"-8,-1 0-14,1 0-3,0 0 1,0 0 0,34 0-2,-34 0 0,0 0 2,34 0 0,-34 0 0,35 0 0,-35 0 2,-1 0-2,36 35-3,-35-35 7,-1 0-1,1 0-4,-35 35 1,35-35 2,0 34 1,-1-34 4,1 0 0,0 0-2,0 35-6,0-35 10,-1 0-10,1 0 0,-35 35 0,0 0 1,35-35 2,0 34 5,-1-34 3,1 35-8,0-35 144,-70 70-143,0-35-1,1-1-2,-1 1 2,0 0 0,35 0 0,-35-1-5,1 1 2,-1 35 7,0-70-8,-35 69 1,36-69 1,34 35 0,-35 0-1,0-1 0,0-34 2,1 35-3,-1-35 3,0 0-3,35 35 4,-35 0-3,1-1 2</inkml:trace>
    </iact:actionData>
  </iact:action>
  <iact:action type="add" startTime="14711">
    <iact:property name="dataType"/>
    <iact:actionData xml:id="d3">
      <inkml:trace xmlns:inkml="http://www.w3.org/2003/InkML" xml:id="stk3" contextRef="#ctx0" brushRef="#br0">26391 8552 0,'0'70'56,"0"-1"-50,0-34 1,0 0 4,0-1-3,0 1-4,0 0-1,0 0 6,0-1-6,35-34 2,-35 35 3,0 0 0,0 0-5,0 34 3,0-34-2,0 0 1,0 34 2,0-34 1,0 0-2,0 34 5,0-34 10,34-35 133,1 0-147,0 0-3,34 0 1,-34 0-1,0 0 2,0 0-4,34 0 3,-34 0-1,35 0 1,-36 0 0,1 0 1,0 0-2,34 0 2,-34 0-5,0 0 4,0 0-1,-1 0 1,1 0 2,0 0 3,0 0 38,0-35 8</inkml:trace>
    </iact:actionData>
  </iact:action>
  <iact:action type="add" startTime="15632">
    <iact:property name="dataType"/>
    <iact:actionData xml:id="d4">
      <inkml:trace xmlns:inkml="http://www.w3.org/2003/InkML" xml:id="stk4" contextRef="#ctx0" brushRef="#br0">28025 8448 0,'0'34'78,"0"1"-73,0 0-2,-35-35 1,35 70 2,0-1 0,-35-34-2,1 34 6,34-34-6,0 35 0,-35-70 0,35 69 1,0-34-2,-35 34 5,0 1-2,35-35-3,-34 0 5,-1-1-3,35 1-1,0 0-1,0 0 10,0-1-5</inkml:trace>
    </iact:actionData>
  </iact:action>
  <iact:action type="add" startTime="16264">
    <iact:property name="dataType"/>
    <iact:actionData xml:id="d5">
      <inkml:trace xmlns:inkml="http://www.w3.org/2003/InkML" xml:id="stk5" contextRef="#ctx0" brushRef="#br0">27921 8274 0,'34'0'46,"1"35"-36,-35 34 6,35-34-5,0-35-9,-35 35 2,35 34 9,-35-34-12,34 0 3,-34 0 0,35-1 1,-35 1 0,35 0-2,-35 0 3,0-1-1,0 1 0,69 35 1,-69-36 4,35 36-6,0-70 0,-35 35 1,0-1-2,0 1 5,69 70-2,-34-36 4,-35-34-5,35 0 0,-35 34 1,35-69 0,-35 35-2,35 34 4,-35-34 0,0 0 11,0 0-4,34-1-10,1-34 15</inkml:trace>
    </iact:actionData>
  </iact:action>
  <iact:action type="add" startTime="17074">
    <iact:property name="dataType"/>
    <iact:actionData xml:id="d6">
      <inkml:trace xmlns:inkml="http://www.w3.org/2003/InkML" xml:id="stk6" contextRef="#ctx0" brushRef="#br0">27921 9178 0,'0'-35'63,"0"0"-54,34 35-1,1 0-2,35 0 0,-35 0-1,34 0 0,-34 0 1,0 0-3,-1-35 1,1 35 5,35-34-5,-36 34 4,36 0 8,-35 0 6,0 0 77</inkml:trace>
    </iact:actionData>
  </iact:action>
  <iact:action type="add" startTime="17753">
    <iact:property name="dataType"/>
    <iact:actionData xml:id="d7">
      <inkml:trace xmlns:inkml="http://www.w3.org/2003/InkML" xml:id="stk7" contextRef="#ctx0" brushRef="#br0">28790 9456 0,'0'-35'65,"35"0"-56,-35-34-6,0 34 0,0-34 2,34 34 4,-34-70-7,0 71 4,70-105-2,-70 104 1,0-35 1,0 1 1,35-1-1,-35 36-2,0-1 1,0-35-2,0 35 4,0 1-4,0-1 5,0 0-3,35 0 2,-35 1-4,0-1 3,34 0 1,-34 0 0,0 1-2,0-1-1,0 0 9,0 0 43,35 35 25,0 0-57,-35 35-21,35 0-1,-35 34 2,0-34 6,0 0-6,69 0 0,-69 34 1,0-34 2,0 34-3,0 1 3,35-35-4,-35 0 1,35-1 1,-35 1 0,0 0-2,0 0 2,0-1 0,34 1 0,1 0-2,-35 34 5,0-34-1,0 0-3,35 0 1,-35-1 2,35 36 1,-35-35 0,0 0 10,0-1-9,0 1 7,35-35-9,-35-35 109,0 1-112,0-1 4,0 0-3,0 0-2,0 0 1,0 1 5,0-1-6,0 0 2,0-34-2,0 34 5,0 0 2,34 35-6,-34-35 0,0 1 5,0-1-4,0 0 2,0 0-3,0 1 0,35-1 8,-35 0 31,0 0 134,0 0-146,35 35-22,-35-34-2,35-1 6,-35 0-8,0 0 12,0 1 16</inkml:trace>
    </iact:actionData>
  </iact:action>
  <iact:action type="add" startTime="21442">
    <iact:property name="dataType"/>
    <iact:actionData xml:id="d8">
      <inkml:trace xmlns:inkml="http://www.w3.org/2003/InkML" xml:id="stk8" contextRef="#ctx0" brushRef="#br0">3373 11020 0,'69'0'93,"-34"0"-88,0 0 1,-1 0 3,1 0-1,35-35-3,-36 35 1,1 0-3,0 0 2,35 0-1,-36 0 0,1 0-1,0 0 2,0 0 1,-1 0-1,1 0-1,0 0 0,0 0 0,-1-34 1,1 34 3,0 0-4,0 0 0,34-35 1,-34 35 8,35 0-10,-36 0 0,1 0 1,0 0 0,0 0 0,34 0 2,-34 0-3,0 0 4,0 0-4,-1-35 0,36 35 6,-35 0-1,-1 0-1,1 0-1,0 0-2,0 0-1,34 0 4,-34 0 3,0 0-6,0 0 1,-1 0-1,1 0-1,35-35 5,-36 35-3,1 0-2,35 0 1,-35 0 4,-1 0-3,36 0 2,-35 0 7,-1 0-10,1 0 0,0 0 4,0 0-4,-1 0 1,1 0-2,35 0 5,-35-34-3,-1 34 3,1 0 1,35 0-4,-36 0 2,1 0-1,35 0 0,-35 0 3,-1 0-6,1 0 1,0 0 0,0 0 2,-1 0-2,1 0 8,0 0 0,34 0-4,1 0-4,0 0 5,-36 0-2,1 0-1,35 0 6,-36 0-4,1 0 0,0 0-4,0 0 8,-1 0-8,1 0 4,0 0-5,0 0 0,34 0 6,-34 0-2,0 0-3,0 0 1,-1 0-2,36 0 5,-70 34-1,35-34-5,-1 0 1,1 0 1,35 35 3,-35-35-1,-1 0 4,1 0-7,0 0 1,0 0 5,-1 0-6,1 35 2,0-35-1,34 0 4,1 0 1,-35 0-4,0 0-2,-1 0 1,1 0 0,35 0 6,-36 0-3,36 0-3,-35 0 0,0 0 0,-1 0 1,1 0 2,35 0-3,-1 0 3,1 35 0,-1-35 0,-34 0-1,35 0 0,-1 0-2,1 0 1,-36 0-1,36 0 0,-1 0 0,1 34 1,-35-34-1,69 0-1,-34 35 7,-36-35-6,36 0 0,-1 0 0,-34 0 1,70 0-2,-36 35 1,1-35 0,-1 0 1,-34 35-1,0-35 0,34 0-1,1 0 1,-1 0 1,-34 0 0,35 34-1,-36-34 1,1 0-1,35 0-1,-35 35 1,34-35 1,1 0-2,-36 0 1,1 0 0,35 0 0,-1 0 1,-34 0-1,35 0 0,-36 0 0,1 0 2,0 0-1,34 0-2,-34 0 4,35 0-3,-1 0 1,-34 0-3,69 0 3,-34 35 0,-1-35-3,36 35 2,-70-35 4,104 0-4,-70 0 1,1 35 1,-36-35 1,36 0-6,-35 0 4,69 0 2,0 69 0,-69-69-5,0 0 4,34 0-4,-34 0 4,0 0-4,35 0 4,-1 0-1,-34 0 0,0 35 3,34-35-3,1 0 2,-36 0-6,36 35 4,-35-35 1,0 0 2,69 0-3,-69 0 0,34 0 5,-34 0-7,34 0 6,1 0-2,0 0-2,-36 0 2,1 0 1,0 0-7,0 0 5,-1 0-5,1 0 3,0 0 0,0 0-1,34 0 7,-34 0 0,35 0-5,-36 0 0,36 0 6,-1 0-9,-34 0 6,35 0-3,34 0 0,-69 0-1,34 0 8,-34 0-10,35 0 1,-1 0 3,-34 0-1,35 0 0,-36 0-3,1 0 3,69 0 4,-34 0-3,-35 0-1,-1 0 0,36 0 7,0 0-11,-1 0 5,-34 0-5,0 0 5,139 0-1,-70 0 5,-69 0-3,-1 0-6,71 0 3,-36 0 2,-34 0-1,0 0-1,0 0 3,-1 0-1,36 0-4,-35 0 1,-1 0 4,71 0-6,-71-35 3,1 35 0,35 0 3,34 0-1,-34 0 2,-1-35-5,-34 35 1,69 0 2,-34 0 1,-35 0-6,69 0 3,0 0 1,-69 0 2,35 0-3,-36 0 1,1 0 0,35 0-1,-36 0 0,1 0 4,35 0-4,-36 0 0,1 0 1,70 0 2,-71 0-3,1 0 1,35 0 0,-1 0-1,-34 0 2,0 0 0,-1 0-2,36 0-3,-35-35 9,0 35-4,-1 0 2,36 0 0,-35 0-4,-1 0 0,1 0 3,0 0-2,0 0 0,-1 0 0,1 0 7,0 0-1,0 0-6,0 0 3,-1 0 8,1 0-7,0 0-3,0 0-2,34 0 2,-34 0 2,0 0-3,-1 0-1,1 0 3,35-34-2,-35 34-1,-1 0 3,1 0-5,0 0 6</inkml:trace>
    </iact:actionData>
  </iact:action>
  <iact:action type="add" startTime="24416">
    <iact:property name="dataType"/>
    <iact:actionData xml:id="d9">
      <inkml:trace xmlns:inkml="http://www.w3.org/2003/InkML" xml:id="stk9" contextRef="#ctx0" brushRef="#br0">19889 10846 0,'-35'-34'27,"104"34"5,-69-35-25,35 35-2,0 0-2,0 0 1,34 0 2,1 0-2,-35 0 0,34 0 1,-34 0-1,34-35-3,1 35 3,-1 0 4,1 0-5,-35 0 2,0 0-1,34 0 1,1 0-1,-36 0-1,36 0 3,-35 0 0,0 0-4,34 0 1,1 0 7,-36 0-8,1-35 8,0 35-5,0 0 2,34 0 4,-34 0-1,0 0 7</inkml:trace>
    </iact:actionData>
  </iact:action>
  <iact:action type="add" startTime="25054">
    <iact:property name="dataType"/>
    <iact:actionData xml:id="d10">
      <inkml:trace xmlns:inkml="http://www.w3.org/2003/InkML" xml:id="stk10" contextRef="#ctx0" brushRef="#br0">21210 10394 0,'35'0'79,"34"0"-63,-34 0-10,0 0 3,0 0-3,-1 0 4,1 0-5,0 0 4,0 0 1,-1 0 8,-34 35 59,0 0-61,0 0-9,0 0 10,0-1-13,0 1 3,0 0-3,0 0 0,-34-1 4,-1 36-4,0-35 0,-34 34 3,34-34-4,-70 69 2,105-69 0,-69 0 0,69 34-1,-35-69 0,0 70 0,35-35 1,-34-35-1,34 34 0,0 1 3,0 0-3,-35-35-1</inkml:trace>
    </iact:actionData>
  </iact:action>
  <iact:action type="add" startTime="25912">
    <iact:property name="dataType"/>
    <iact:actionData xml:id="d11">
      <inkml:trace xmlns:inkml="http://www.w3.org/2003/InkML" xml:id="stk11" contextRef="#ctx0" brushRef="#br0">22914 10707 0,'-70'0'4,"35"0"13,1 0-2,-1 0 2,0 0-14,0 0 10,1 35 5,34 0-11,0 0-3,0-1 8,-35-34-8,35 35 6,-35-35-6,35 35 2,0 0 0,0-1-1,0 1 4,0 0-5,0 0 0,0-1 4,0 1-4,0 0 0,0 0 1,0 0 2,0-1-2,0 1 0,0 0 0,0 0-2,0-1 1,35-34 1,-35 35 3,0 0-4,35 0 4,34-1 3,-34-34-2,0 0-4,-1 0 2,-34 35-5,35-35 2,0 0 13,0 0-5,-1 0 0,1 0-4,0 0 0,0-35 0,0 35-2,-35-34 0,34-1-3,-34 0 1,70-34 7,-70 34-3,0-35-2,35 36 1,-35-1 0,34 0-1,-34 0-2,35-34 5,0 34-5,-35 0 0,0 0 1,0 1-3,35-1 3,-35 0-1,0 0-1,0 1 5,0-36-3,0 35 2,0 1 11,0-1-2,-35 35-8,-35-35 9,36 35-13,-1-35 5,-35 35-1,36 0 0,-1 0-4,0 0 4,0 0 16</inkml:trace>
    </iact:actionData>
  </iact:action>
  <iact:action type="add" startTime="27113">
    <iact:property name="dataType"/>
    <iact:actionData xml:id="d12">
      <inkml:trace xmlns:inkml="http://www.w3.org/2003/InkML" xml:id="stk12" contextRef="#ctx0" brushRef="#br0">24026 10534 0,'0'0'2,"-34"0"2,-36 0 14,35 0-10,0 0 15,1 0 7,-1 0-21,35 34 7,0 1-7,0 0 14,0 0 1,0-1-12,0 1-8,0 0 1,0 0 8,0-1-1,0 1-9,35 0 13,-1-35 7,-34 35-8,35-35 1,0 34 1,0-34-13,0 35 41,-1 0 10,1-35-42,-35 35-2,0 34 1,0-34 0,0 0-1,0 0-9,0-1 4,0 1 1,0 0 7,0 0-10,0-1 7,-35-34-2,35 35-5,-34 0 1,-36-35 5,35 0-2,-34 35-2,34-35 6,0 0 1,0 0-5,1 0-3,-1 0 2,0 0 0,0 0-3,1 0 0,-36 0 6,0 0-6,36 0 5,-1 0-6,0 0 1,0 0 6</inkml:trace>
    </iact:actionData>
  </iact:action>
  <iact:action type="add" startTime="28514">
    <iact:property name="dataType"/>
    <iact:actionData xml:id="d13">
      <inkml:trace xmlns:inkml="http://www.w3.org/2003/InkML" xml:id="stk13" contextRef="#ctx0" brushRef="#br0">24826 11333 0,'0'35'55,"0"0"-45,0-1-2,0 1 0,0 0-4,0 0-1,-35 34 5,35-34 2,-34 0 2,34-1-11</inkml:trace>
    </iact:actionData>
  </iact:action>
  <iact:action type="add" startTime="32855">
    <iact:property name="dataType"/>
    <iact:actionData xml:id="d14">
      <inkml:trace xmlns:inkml="http://www.w3.org/2003/InkML" xml:id="stk14" contextRef="#ctx0" brushRef="#br0">25800 10742 0,'0'35'178,"0"0"-163,0-1-4,0 1-7,0 0 20,0 0-19,0-1 18,0 1-20,0 0 1,0 0 7,34-1-8,-34 1 10,0 0-2,35 0-7,-35 0 8,0-1 11,0 1-3,0-70 198,0 1-211,0-1-1,0 0-1,0 0-2,0 0 3,0 1-2,0-1 0,0 0 1,0 0-1,0 1-1,0-1 1,0 0 1,0 0 4,0 1-5,35-1 4,0 0 0,-1 35 8,1-35-12,-35 1 12,0-1-9,35 0 8,0 0-5,0 1 2,-1-1-7,1 0 6,0 0 6,0 0-10,-1 35-1,1 0 42,0 0-33,-35 35-8,35 0 12,0 35 4,-35-36-16,0 1-4,0 0 3,0 0-3,0-1 4,0 1-3,0 0 1,0 0 0,0-1-1,0 1 0,0 0 4,0 0 0,0-1-3,0 1 13,-35-35 32,0 0-48,0 0 5,0 0 7,1 0-12,-1 0 5,0 0 8,0 0-9,1-35-2,-1 35 19,-35-34 10,1-1-5,34 35-19,0 0 14,0 0-7,1 0-5,-1-35-8,0 35 11,0 0-2,1 0-7,-1-35 111</inkml:trace>
    </iact:actionData>
  </iact:action>
  <iact:action type="add" startTime="35754">
    <iact:property name="dataType"/>
    <iact:actionData xml:id="d15">
      <inkml:trace xmlns:inkml="http://www.w3.org/2003/InkML" xml:id="stk15" contextRef="#ctx0" brushRef="#br0">25626 10568 0,'0'-34'16,"0"-1"14,-35 35-23,0 0 34,0 0-9,1 0-24,-1 35 9,0-1 1,35 1-2,0 0 16,0 0 8,0-1-31,0 1 0,0 0 2,0 0 0,0-1-6,0 1 5,0 0 6,0 0 0,0-1 2,0 1-2,0 0-11,0 0 4,0-1 8,35-34-10,0 70 4,-1-70-9,-34 35 9,70 0 0,-70-1-9,35-34 1,0 0 9,-35 35-8,34-35 1,1 0-2,0 0 5,0 0 3,-1 0-3,1 0 6,0 0-7,0 0 6,-1 0-1,1 0-8,0 0 1,0 0 3,0 0-1,-1-35 18</inkml:trace>
    </iact:actionData>
  </iact:action>
  <iact:action type="remove" startTime="39186">
    <iact:property name="style" value="instant"/>
    <iact:actionData xml:id="d16" ref="#d15"/>
  </iact:action>
  <iact:action type="remove" startTime="39553">
    <iact:property name="style" value="instant"/>
    <iact:actionData xml:id="d17" ref="#d14"/>
  </iact:action>
  <iact:action type="add" startTime="39122">
    <iact:property name="dataType" value="strokeEraser"/>
    <iact:actionData xml:id="d18">
      <inkml:trace xmlns:inkml="http://www.w3.org/2003/InkML" xml:id="stk16" contextRef="#ctx0" brushRef="#br1">32302 16304 0,'0'-35'11,"0"0"-4,0 0-1,0 1-3,0-36 1,0 35 2,0 1-2,0-36 0,0 1 0,0-1 1,0 1-3,0-1 3,0 0 11,0-69-6,0 70-6,0 34 0,0 0 4,0 1 0,0-1-4,0 0 2,0-34-4,0-1 6,35 1-3,0 69-2,-35-70 3,34 35-2,1 0-1,-35 1 1,35-1 1,-35 0 2,0 70 44,0 0-47,0-1 1,0 1-2,0 0 2,0 0 2,0 0 5,-35-1 4,70-68 64,-35-1-76,69 0 1,-34-35-2,0 70 2,0-34 2,-1 34-3,1 0 16,0 0-10,0 0 6,-35 34-11,0 1 5,0 70 0,35-36-10,-35-34 4,0 34-3,0-34 3,0 69-1,0-69 2,0 0 0,0 0-1,0-1 0,0 36 2,0-35 2,-35-35-3,35 34 2,0-103 58,0 34-61,0 0-1,35 1 3,34-1-1,-34-69-1,-35 69 3,35 0-1,-35 70 43,-35 34-44,-35 1-2,36-35 2,-36 69-1,35-69 1,35-1-1,-69 36 1,34-70-2,35 35 2,-35-35-2,35 35 4,-35-35-5,1 0 27,34-70-22,0 0 1,0 1-6,34-1 2,1 1 0,-35-35 0,35 34 1,-35-34-1,35 34 0,-35 1 3,34 34-3,1 35-2</inkml:trace>
    </iact:actionData>
  </iact:action>
  <iact:action type="add" startTime="43062">
    <iact:property name="dataType"/>
    <iact:actionData xml:id="d19">
      <inkml:trace xmlns:inkml="http://www.w3.org/2003/InkML" xml:id="stk17" contextRef="#ctx0" brushRef="#br0">26252 10464 0,'-70'0'12,"35"0"-3,-34 0 6,34-35-6,0 35-4,0 0-1,1 0 0,-36 0 8,35 0-2,1 0 0,-1 0-5,0 0 2,0 0-1,-34 0 10,34 0-4,0 0 4,0 0 0,1 35-13,-1-35 0,0 35 9,0-35-8,35 35 7,-34-35-7,34 34 3,0 1-1,-35-35-3,35 35 4,0 0 1,0-1 4,0 1-4,0 0 6,0 0-6,0-1 0,0 1 4,0 0-11,0 0 4,0-1 4,35-34-3,-1 70 3,1-70-1,-35 69-7,35-34 7,0-35-1,-1 35-3,36 0 1,-35-35-1,0 0 4,-1 0-3,1 0-1,35 35 1,-1-35 0,1 0-2,-36 0 5,1 0-5,70 0 2,-71 0 2,36 0-6,-1 0 2,-34 0 1,35 0 1,-35 0 3,-1 0-2,1 0 10,0 0-1,0 0-10</inkml:trace>
    </iact:actionData>
  </iact:action>
  <iact:action type="add" startTime="43934">
    <iact:property name="dataType"/>
    <iact:actionData xml:id="d20">
      <inkml:trace xmlns:inkml="http://www.w3.org/2003/InkML" xml:id="stk18" contextRef="#ctx0" brushRef="#br0">27364 10603 0,'0'35'36,"35"0"-30,-35-1-2,0 1 3,0 0-3,0 0 1,35-35-1,-35 34 0,0 1 3,0 35-2,0-36 2,0 1 0,0 0 1,0 0 1,0-1-7,0 1 3,0 0-1,0 0 6,0 0-8,0-1 2,0 36-1,0-1 5,0-34-2,-35 35 1,35-36-2,0 1-1,0 0 4,0 0-1,0-1 36</inkml:trace>
    </iact:actionData>
  </iact:action>
  <iact:action type="add" startTime="44694">
    <iact:property name="dataType"/>
    <iact:actionData xml:id="d21">
      <inkml:trace xmlns:inkml="http://www.w3.org/2003/InkML" xml:id="stk19" contextRef="#ctx0" brushRef="#br0">27886 10360 0,'35'0'5,"-70"0"-5,104 0 17,-34 0-7,0 0 10,0 0-14,0 0-1,-1 34 26,1-34-27,0 0 33,-35 35-30,35 0 9,-1 0 0,-34 0-8,0-1 0,0 1-4,0 0 6,35 0-8,-35-1 8,0 1 2,0 0 7,0 0-12,0-1 2,0 1-4,0 0 1,-35-35-2,1 35 5,34-1-7,-35-34 5,0 35 2,0-35-5,35 35 0,-34-35 3,-1 0-3,0 35 4,0-35 0,0 0 4,1 0-8,-1 0 0,0 0 1,0 0 0,1 0-1,-1 0 0,0 0 1,0 0 0,0 0 10,1 0-4,-1 0-4,0 0 13,0 0 76</inkml:trace>
    </iact:actionData>
  </iact:action>
  <iact:action type="add" startTime="45738">
    <iact:property name="dataType"/>
    <iact:actionData xml:id="d22">
      <inkml:trace xmlns:inkml="http://www.w3.org/2003/InkML" xml:id="stk20" contextRef="#ctx0" brushRef="#br0">27955 10429 0,'0'-35'20,"-34"35"6,-1 0-19,0 0 18,0 0-9,1 0-1,-1 0-7,0 0 0,0 0-1,0 35-2,35 0 2,-34-35-2,-36 70 11,35-70-9,1 34 1,-1 1 66,35 0 14,0 0-49</inkml:trace>
    </iact:actionData>
  </iact:action>
  <iact:action type="add" startTime="46602">
    <iact:property name="dataType"/>
    <iact:actionData xml:id="d23">
      <inkml:trace xmlns:inkml="http://www.w3.org/2003/InkML" xml:id="stk21" contextRef="#ctx0" brushRef="#br0">28964 10603 0,'35'0'73,"-35"35"-63,0 0-3,0-1-1,0 1-2,0 0 0,0 0 1,0-1 7,0 1-9,0 0 3,0 0 0,0-1 3,0 1-2,0 0-2,0 0 1,0-1 10,0 1-9,0 0 1,34-35-4,1 35 20,0 0 1,0-35-8,-1 0-3,1 0-10,0 0 2,0 0 1,34 0 2,-34 0-1,0 0-4,0 0 0,-1 0 6,1-35-6,0 35 0,0-35 5,-1 0-6,1 35 1,-35-35 0,35 1 4,0-1 9,-35 0-4,34 0-5,-34 1-2,35-1 0,-35-35 7,0 36-12,0-36 6,35 70-3,-35-35 1,0 1 8,0-1-5,0 0 43,0 70 63,0 0-102,35-1-8,-35 1 0,0 0 4,0 0-4,0-1 0,0 1 0,0 0 2,0 0-3,0-1 0,0 1 2,0 0-1,0 0 0,0-1 3,0 1-5,0 0 6,0 0 87,35 0-74</inkml:trace>
    </iact:actionData>
  </iact:action>
  <iact:action type="add" startTime="50289">
    <iact:property name="dataType"/>
    <iact:actionData xml:id="d24">
      <inkml:trace xmlns:inkml="http://www.w3.org/2003/InkML" xml:id="stk22" contextRef="#ctx0" brushRef="#br0">3616 12585 0,'35'0'96,"-1"-35"-91,1 35 2,0 0-2,0 0 0,34 0 2,-34 0 1,0-35 0,34 35 0,-34 0-4,0-35 1,34 35 0,1 0 1,-35 0-1,34 0-2,-34 0 7,0 0-5,0 0 0,-1 0-2,36 0 5,-35 0-1,0 0-3,-1 0 5,1 0-6,0 0 2,34 0 2,-34 0 4,35 0-5,-36 0-1,1 0 5,0 0-4,0 0-1,0 0-1,34 0 4,-34 0 3,0 0-2,-1 0-4,1 0 6,0 0-4,34 0 2,-34 0 0,0 0-7,0 0 7,0 0-3,-1 0-3,1 0 3,0 0 0,0 0-2,-1 0 0,1 0 5,35 0-2,-36 0 3,1 0-4,0 0 0,0 0 6,0 0-6,-1 0 4,1 0-5,0 0 9,0 0 28,-1 0 87,1 0-128,0 0 3,35 0 1,-1 0 0,-34 0 0,0 0-2,69 0 0,-69 0 3,-1 0-1,1 0-1,70 0 0,-71 0 2,1 0-2,0 0-3,34 0 7,-34 0 0,0 35-5,34-35 5,-34 0-1,0 0-2,0 0 1,34 0-3,1 0 5,-35 0-2,-1 0-4,1 0 2,0 0 0,34 0 1,1 0-1,0 0 3,-36 0-3,1 0 1,0 0-1,69 0-1,-69 0 7,69 0-5,-69 35 0,35 0 1,-36-35 3,36 0-5,-35 0 0,-1 0 0,36 0-1,-35 0 1,0 0 1,34 0 0,-34 34 0,34-34 0,1 0 1,-1 0-2,-34 0 6,35 0-6,-1 0 2,-34 0 0,0 0-3,0 0 0,34 0 1,1 0 1,-36 35 4,1-35-5,0 0 2,35 0-3,-36 0 0,36 0 8,-1 0-9,-34 0 1,35 0 1,-36 0 1,36 0-2,0 0 1,-1 35 1,1-35 0,-1 35-1,1-35 0,34 0 0,-34 0 5,-36 0-6,36 0 2,34 0 0,-69 0 1,35 34-2,-1 1 4,1-35-4,-1 0 2,-34 0 0,0 0-3,69 0 1,-34 0 0,-1 0 0,1 0-1,-1 0 2,1 0-1,-1 0 1,1 0-2,34 0 1,-69 0-1,69 0 2,-34 0-2,-1 0 3,-34 0-2,69 0 1,-69 0-1,0 0-1,69 35 1,-69-35 1,35 0-1,-1 0 0,-34 35-1,69-35 2,-34 0-2,-1 0 1,1 0 0,-1 0 0,1 0 4,-35 0-4,104 0 0,-70 0 1,-34 0-3,69 0 3,-34 0-2,-1 0 2,-34 0-1,35 0 0,-36 0 0,36 0 0,0 0-1,-36 0 2,1 0-2,0 0 3,34 0-2,1 0 4,0 0-3,-36 0-2,1 0 4,0 0-4,34 0 3,-34 0-3,0 0 1,0 0 1,104 0 0,-70 0-1,1 0 0,-35 0 2,69 0-3,0 0 0,-69 0 3,35 0-4,-36 0 3,36 0-1,-1 0 0,-34 0 1,35 0 0,-1 0-2,1 0 0,-35 0 1,34 0 5,1 0-5,-36 0 0,1 0 1,35 0-2,-35 0 1,34 0 0,1 0 1,-36 0 0,1 0-2,35 0 1,-1 0 1,1-35-1,-35 35-1,-1 0 1,36 0 1,-35 0-1,34 0 0,-34 0 1,0 0 0,-1 0-2,36 0 2,-35 0 0,0 0-1,34 0 5,-34 0-1,0 0 2,-1 0-4,1-35-3,0 35 0,0 0 1,-1 0 1,36-35 2,-35 35-2,34 0 2,-34 0-3,0 0 0,0 0 2,-1 0-2,36 0 1,-35 0 0,0 0-1,-1-34 1,1 34-1,0 0 2,0 0 1,-1 0-2,1 0 0,0-35-1,0 35 4,-1 0-4,1 0 2,0 0 0,0 0 2,0 0-3,-1 0-1,1-35 4,0 35-4,0 0 4,-1 0-1</inkml:trace>
    </iact:actionData>
  </iact:action>
  <iact:action type="add" startTime="66362">
    <iact:property name="dataType"/>
    <iact:actionData xml:id="d25">
      <inkml:trace xmlns:inkml="http://www.w3.org/2003/InkML" xml:id="stk23" contextRef="#ctx0" brushRef="#br0">3720 14010 0,'70'35'175,"-35"-35"-168,34 0-2,-34 0 11,0 0-10,-1 0 0,1 0-1,0 0 8,34 0-1,-34 0-1,0 0-2,0 0 0,0 0-5,-1 0 1,1 0 2,0 0-2,0 0 0,-1 0 8,36 0-4,-35 0 13,0 0-6,-1 0-8,1 34 0,0-34 0,34 0 0,-34 0 1,35 0-4,-1 0 4,-34 0-5,35 0 0,-36 0 0,1 0 3,0 0-3,69 0 0,-69 0 0,34 0 2,-34 0 0,0 0-4,0 0 3,34 0 2,-34 0-2,0 0 0,0 0-1,-1 0 3,1 0-1,0 0-3,0 0 4,34 0 3,-34 0-6,0 0 1,0 0-1,-1 0 3,36 0 0,-35 0 2,-1 0-2,36 0-1,-35 0 0,0 0 3,-1 0-6,1 0 11,0 0-2,0 0 0,-1 0-8,1 0 8,0 0-8,0 0 1,-1 0 0,1 0-1,0 0 0,0 0 1,0 0-2,-1 0 1,36 0 0,-35 0 2,-1 0 0,1 0-2,0 0 1,0 0 2,-1 0 3,1 0-6,0 0 9,0 0-10,0 0 1,-1 0 5,1 0-2,0 0-1,0 0-4,-1 0 2,1 0 2,0 0-1,0 0 3,-1 0-4,1 0 7,0 0-6,35 0 4,-36 0-3,1 0 6,35 0-2,-36 0 3,1 0-10,0 0 3,0 0 2,-1 0-6,1 0 6,0 0-4,35 0 4,-36 0 2,1 0 2,0 0-8,0 0 1,-1 0 6,1 0-7,0 0 4,0 0-4,0 0 0,34 0 3,1 0 0,-36 0 1,1 0-3,35 0 3,-36 0-4,1 0 3,0 0 1,0 0-3,0 0 6,-1 0-6,1 0 13,0 0-7,0 0-6,-1 0-1,1 0 3,0 0 1,0 0 2,-1 0-5,1 0 2,0 0 2,0 0-5,0 35 0,-1-35 4,36 0 0,-1 35-5,1-35 5,-35 0 2,-1 0-2,1 0-4,0 0 0,35 0 4,-36 0 1,1 0-2,0 0-5,0 0 2,-1 0 0,1 0 1,35 0 0,-35 0-1,34 0 5,-34 0-6,0 0 1,-1 35 0,1-35 4,0 0-4,0 0 1,-1 0 0,1 0-1,0 0-1,0 0 7,69 34-3,-69-34 3,0 0-7,-1 0 2,36 0-3,-1 35 2,1-35 1,-35 0 2,0 0-2,-1 35-1,1-35 0,0 0 2,0 0 0,-1 0-3,1 0 1,0 0 0,-35 35 1,35-35-1,-1 0 1,71 34 1,-36-34 4,-34 0-5,0 0-2,0 0 4,69 0-3,-69 0 3,0 0-4,-1 0 1,36 0 2,-35 0-2,34 0 0,-34 0 6,69 0-8,-69 0 3,35 35-1,-1-35 4,-34 0-4,0 0 0,-1 0 2,1 0-3,35 0 1,-36 0-1,1 0 4,0 0-3,0 0-1,34 0 0,-34 0 8,35 0-6,-36 0 0,1 0-1,35 0 1,-36 0-1,1 0-3,139 0 6,-104 0-2,-36 0-1,1 0 3,0 0 47,0 0-50,-1 0 2,1 0-2,35 0 3,-1 0-3,-34 0 1,0 0-1,34 0 1,36 0 1,-70 0-3,34 0 0,-34-35 3,0 35-1,-1 0-1,36 0 0,-1 0 3,-34 0-1,0 0 0,35 0 0,-36 0-4,36 0 2,-35 0 1,34 0 0,-34 0-1,34-34 3,-34 34-2,0 0-1,35 0 0,-1 0 4,-34 0-4,0 0 0,-1-35 0,36 35 2,-35 0-4,-1 0 2,1 0 0,35-35 2,-35 35-1,69 0 3,-35 0-3,1 0-1,0 0 5,-1-35-5,-34 35 1,0 0-1,-1 0 1,36 0 0,-35 0-2,34 0 1,-34 0 1,0 0 0,0 0-1,-1 0-3,36 0 5,-35 0-3,34 0 5,1 0-1,-1 0-3,-34 0 0,0 0 0,0 0 1,-1 0 2,36 0-3,-35 0 2,-1 0-2,36 0-1,-35 0 1,-1 0 2,1 0-3,0-34 1,0 34 1,34 0 0,-34 0-2,35 0 1,-1 0 0,1 0 4,-35 0-4,-1 0 0,1 0 1,0 0 2,0 0-2,-1 0 0,1 0-1,0 0 1,0 0 3,-1 0-2,1 0-2,0 0 1,0 0 3,0 0 1,-1 0-6,1 0 6,0 0-4,0 0 2,-1 0-3,1 0 3,0 0 2,0 0-1,-1 0-6,1 0 1,0 0 1,0 0 7,0 0-5,-1 0 3,1 0-6,0 0 6,0 0 4,-1 0 1,1 0-4,0 0-2,0 0 0,-1 0-4,1 0 4,0 0 0,0 0 3,0 0-8,-1 0 11,1 0-10,0 0 6,0 0-7,-1 0 0,36 0 10,-35 0-6,-1 0 9,1 0 15,0 0-24,0 0 49,0 0-48,-1 0 1,1 0-5,0 0 3,0 0 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2E96E-41F7-40C5-8419-297958CC00FA}" type="datetimeFigureOut">
              <a:rPr lang="ru-RU" smtClean="0"/>
              <a:t>20.12.2021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99B8-B6B4-4561-A3CD-BBCDAB9FC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28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99B8-B6B4-4561-A3CD-BBCDAB9FC9D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64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258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714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700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42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4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4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6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5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8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9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71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927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12/20/2021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53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10.xml"/><Relationship Id="rId5" Type="http://schemas.openxmlformats.org/officeDocument/2006/relationships/hyperlink" Target="https://www.rawpixel.com/search/server?sort=curated&amp;page=1" TargetMode="External"/><Relationship Id="rId4" Type="http://schemas.openxmlformats.org/officeDocument/2006/relationships/image" Target="../media/image15.1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://ehu.es/ehusfera/hpc/2013/10/21/que-es-un-supercomputador" TargetMode="Externa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microsoft.com/office/2011/relationships/inkAction" Target="../ink/inkAction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1/relationships/inkAction" Target="../ink/inkAction12.xm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pxhere.com/en/photo/1089512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0.jpeg"/><Relationship Id="rId5" Type="http://schemas.openxmlformats.org/officeDocument/2006/relationships/hyperlink" Target="https://www.pickpik.com/old-retro-computer-technology-computer-keyboard-old-fashioned-76142" TargetMode="External"/><Relationship Id="rId10" Type="http://schemas.openxmlformats.org/officeDocument/2006/relationships/image" Target="../media/image2.png"/><Relationship Id="rId4" Type="http://schemas.openxmlformats.org/officeDocument/2006/relationships/image" Target="../media/image19.jp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www.slideserve.com/jolie/introduction-to-parallel-computing-powerpoint-ppt-presentation" TargetMode="External"/><Relationship Id="rId5" Type="http://schemas.openxmlformats.org/officeDocument/2006/relationships/image" Target="../media/image22.jp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microsoft.com/office/2011/relationships/inkAction" Target="../ink/inkAction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microsoft.com/office/2011/relationships/inkAction" Target="../ink/inkAction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www.misapuntesde.com/post.php?id=841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9.png"/><Relationship Id="rId5" Type="http://schemas.microsoft.com/office/2011/relationships/inkAction" Target="../ink/inkAction1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11/relationships/inkAction" Target="../ink/inkAction18.xml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microsoft.com/office/2011/relationships/inkAction" Target="../ink/inkAction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4.png"/><Relationship Id="rId5" Type="http://schemas.microsoft.com/office/2011/relationships/inkAction" Target="../ink/inkAction20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3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4.xml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5.xml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Internet of Things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 err="1"/>
              <a:t>Pertemuan</a:t>
            </a:r>
            <a:r>
              <a:rPr lang="en-ID" dirty="0"/>
              <a:t> 15</a:t>
            </a:r>
            <a:endParaRPr lang="ru-RU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EFCCE8-EFC8-40EC-8CAF-D20E09B2A5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1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21"/>
    </mc:Choice>
    <mc:Fallback>
      <p:transition spd="slow" advTm="2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97" x="3500438" y="6269038"/>
          <p14:tracePt t="10084" x="3192463" y="6732588"/>
          <p14:tracePt t="10087" x="3292475" y="6657975"/>
          <p14:tracePt t="10092" x="3392488" y="6583363"/>
          <p14:tracePt t="10098" x="3505200" y="6507163"/>
          <p14:tracePt t="10103" x="3592513" y="6445250"/>
          <p14:tracePt t="10105" x="3692525" y="6381750"/>
          <p14:tracePt t="10109" x="3767138" y="6319838"/>
          <p14:tracePt t="10114" x="3843338" y="6269038"/>
          <p14:tracePt t="10119" x="3917950" y="6219825"/>
          <p14:tracePt t="10122" x="3992563" y="6181725"/>
          <p14:tracePt t="10125" x="4043363" y="6157913"/>
          <p14:tracePt t="10131" x="4092575" y="6145213"/>
          <p14:tracePt t="10136" x="4143375" y="6132513"/>
          <p14:tracePt t="10138" x="4181475" y="6132513"/>
          <p14:tracePt t="10142" x="4217988" y="6119813"/>
          <p14:tracePt t="10147" x="4230688" y="6119813"/>
          <p14:tracePt t="10152" x="4256088" y="6107113"/>
          <p14:tracePt t="10154" x="4268788" y="6107113"/>
          <p14:tracePt t="10157" x="4305300" y="6107113"/>
          <p14:tracePt t="10164" x="4330700" y="6107113"/>
          <p14:tracePt t="10169" x="4356100" y="6094413"/>
          <p14:tracePt t="10171" x="4368800" y="6094413"/>
          <p14:tracePt t="10176" x="4406900" y="6094413"/>
          <p14:tracePt t="10182" x="4443413" y="6081713"/>
          <p14:tracePt t="10185" x="4481513" y="6069013"/>
          <p14:tracePt t="10187" x="4518025" y="6056313"/>
          <p14:tracePt t="10192" x="4556125" y="6056313"/>
          <p14:tracePt t="10197" x="4581525" y="6056313"/>
          <p14:tracePt t="10200" x="4606925" y="6045200"/>
          <p14:tracePt t="10203" x="4643438" y="6032500"/>
          <p14:tracePt t="10208" x="4656138" y="6032500"/>
          <p14:tracePt t="10212" x="4681538" y="6019800"/>
          <p14:tracePt t="10219" x="4694238" y="6019800"/>
          <p14:tracePt t="10225" x="4706938" y="6019800"/>
          <p14:tracePt t="10237" x="4719638" y="6019800"/>
          <p14:tracePt t="10241" x="4732338" y="6019800"/>
          <p14:tracePt t="10253" x="4756150" y="6019800"/>
          <p14:tracePt t="10261" x="4768850" y="6032500"/>
          <p14:tracePt t="10266" x="4794250" y="6045200"/>
          <p14:tracePt t="10269" x="4794250" y="6056313"/>
          <p14:tracePt t="10278" x="4819650" y="6081713"/>
          <p14:tracePt t="10283" x="4832350" y="6094413"/>
          <p14:tracePt t="10286" x="4868863" y="6107113"/>
          <p14:tracePt t="10289" x="4868863" y="6119813"/>
          <p14:tracePt t="10296" x="4881563" y="6119813"/>
          <p14:tracePt t="10300" x="4894263" y="6119813"/>
          <p14:tracePt t="10303" x="4906963" y="6119813"/>
          <p14:tracePt t="10308" x="4919663" y="6119813"/>
          <p14:tracePt t="10312" x="4932363" y="6119813"/>
          <p14:tracePt t="10326" x="4945063" y="6132513"/>
          <p14:tracePt t="10342" x="4956175" y="6145213"/>
          <p14:tracePt t="10358" x="4956175" y="6157913"/>
          <p14:tracePt t="10362" x="4968875" y="6157913"/>
          <p14:tracePt t="10374" x="4968875" y="6181725"/>
          <p14:tracePt t="10380" x="4968875" y="6194425"/>
          <p14:tracePt t="10387" x="4968875" y="6207125"/>
          <p14:tracePt t="10392" x="4956175" y="6219825"/>
          <p14:tracePt t="10399" x="4945063" y="6219825"/>
          <p14:tracePt t="10402" x="4919663" y="6245225"/>
          <p14:tracePt t="10405" x="4906963" y="6245225"/>
          <p14:tracePt t="10408" x="4881563" y="6257925"/>
          <p14:tracePt t="10412" x="4856163" y="6269038"/>
          <p14:tracePt t="10416" x="4843463" y="6281738"/>
          <p14:tracePt t="10420" x="4806950" y="6281738"/>
          <p14:tracePt t="10424" x="4768850" y="6294438"/>
          <p14:tracePt t="10429" x="4743450" y="6294438"/>
          <p14:tracePt t="10433" x="4706938" y="6294438"/>
          <p14:tracePt t="10439" x="4630738" y="6332538"/>
          <p14:tracePt t="10445" x="4594225" y="6332538"/>
          <p14:tracePt t="10451" x="4568825" y="6345238"/>
          <p14:tracePt t="10453" x="4518025" y="6357938"/>
          <p14:tracePt t="10458" x="4468813" y="6381750"/>
          <p14:tracePt t="10463" x="4443413" y="6381750"/>
          <p14:tracePt t="10470" x="4343400" y="6381750"/>
          <p14:tracePt t="10473" x="4281488" y="6381750"/>
          <p14:tracePt t="10478" x="4192588" y="6381750"/>
          <p14:tracePt t="10482" x="4092575" y="6394450"/>
          <p14:tracePt t="10487" x="4005263" y="6407150"/>
          <p14:tracePt t="10490" x="3892550" y="6407150"/>
          <p14:tracePt t="10494" x="3805238" y="6407150"/>
          <p14:tracePt t="10498" x="3705225" y="6407150"/>
          <p14:tracePt t="10503" x="3605213" y="6407150"/>
          <p14:tracePt t="10505" x="3479800" y="6407150"/>
          <p14:tracePt t="10516" x="3267075" y="6407150"/>
          <p14:tracePt t="10519" x="3154363" y="6394450"/>
          <p14:tracePt t="10524" x="3041650" y="6381750"/>
          <p14:tracePt t="10528" x="2941638" y="6357938"/>
          <p14:tracePt t="10535" x="2741613" y="6319838"/>
          <p14:tracePt t="10540" x="2628900" y="6294438"/>
          <p14:tracePt t="10545" x="2516188" y="6269038"/>
          <p14:tracePt t="10548" x="2416175" y="6257925"/>
          <p14:tracePt t="10552" x="2316163" y="6245225"/>
          <p14:tracePt t="10556" x="2228850" y="6232525"/>
          <p14:tracePt t="10560" x="2152650" y="6219825"/>
          <p14:tracePt t="10565" x="2052638" y="6207125"/>
          <p14:tracePt t="10568" x="1965325" y="6181725"/>
          <p14:tracePt t="10574" x="1890713" y="6169025"/>
          <p14:tracePt t="10579" x="1801813" y="6157913"/>
          <p14:tracePt t="10583" x="1739900" y="6145213"/>
          <p14:tracePt t="10587" x="1665288" y="6132513"/>
          <p14:tracePt t="10590" x="1601788" y="6119813"/>
          <p14:tracePt t="10594" x="1539875" y="6119813"/>
          <p14:tracePt t="10597" x="1476375" y="6107113"/>
          <p14:tracePt t="10602" x="1414463" y="6094413"/>
          <p14:tracePt t="10605" x="1363663" y="6081713"/>
          <p14:tracePt t="10610" x="1327150" y="6069013"/>
          <p14:tracePt t="10614" x="1289050" y="6069013"/>
          <p14:tracePt t="10618" x="1276350" y="6069013"/>
          <p14:tracePt t="10622" x="1239838" y="6056313"/>
          <p14:tracePt t="10630" x="1214438" y="6056313"/>
          <p14:tracePt t="10635" x="1201738" y="6045200"/>
          <p14:tracePt t="10640" x="1189038" y="6045200"/>
          <p14:tracePt t="10669" x="1176338" y="6032500"/>
          <p14:tracePt t="10694" x="1163638" y="6019800"/>
          <p14:tracePt t="10709" x="1163638" y="6007100"/>
          <p14:tracePt t="10719" x="1150938" y="6007100"/>
          <p14:tracePt t="10725" x="1150938" y="5994400"/>
          <p14:tracePt t="10736" x="1139825" y="5994400"/>
          <p14:tracePt t="10743" x="1139825" y="5981700"/>
          <p14:tracePt t="10747" x="1114425" y="5969000"/>
          <p14:tracePt t="10756" x="1101725" y="5956300"/>
          <p14:tracePt t="10764" x="1076325" y="5956300"/>
          <p14:tracePt t="10769" x="1050925" y="5932488"/>
          <p14:tracePt t="10772" x="1027113" y="5919788"/>
          <p14:tracePt t="10776" x="1001713" y="5919788"/>
          <p14:tracePt t="10780" x="989013" y="5907088"/>
          <p14:tracePt t="10786" x="976313" y="5907088"/>
          <p14:tracePt t="10790" x="950913" y="5894388"/>
          <p14:tracePt t="10793" x="925513" y="5881688"/>
          <p14:tracePt t="10797" x="914400" y="5868988"/>
          <p14:tracePt t="10802" x="889000" y="5856288"/>
          <p14:tracePt t="10805" x="876300" y="5856288"/>
          <p14:tracePt t="10811" x="863600" y="5843588"/>
          <p14:tracePt t="10814" x="838200" y="5832475"/>
          <p14:tracePt t="10823" x="825500" y="5819775"/>
          <p14:tracePt t="10828" x="814388" y="5819775"/>
          <p14:tracePt t="10832" x="801688" y="5807075"/>
          <p14:tracePt t="10841" x="788988" y="5794375"/>
          <p14:tracePt t="10845" x="788988" y="5781675"/>
          <p14:tracePt t="10852" x="776288" y="5781675"/>
          <p14:tracePt t="10857" x="763588" y="5756275"/>
          <p14:tracePt t="10863" x="750888" y="5756275"/>
          <p14:tracePt t="10870" x="750888" y="5743575"/>
          <p14:tracePt t="10875" x="738188" y="5719763"/>
          <p14:tracePt t="10880" x="725488" y="5707063"/>
          <p14:tracePt t="10883" x="725488" y="5694363"/>
          <p14:tracePt t="10890" x="725488" y="5681663"/>
          <p14:tracePt t="10894" x="712788" y="5681663"/>
          <p14:tracePt t="10900" x="701675" y="5656263"/>
          <p14:tracePt t="10907" x="701675" y="5643563"/>
          <p14:tracePt t="10922" x="701675" y="5630863"/>
          <p14:tracePt t="10935" x="701675" y="5619750"/>
          <p14:tracePt t="10939" x="701675" y="5607050"/>
          <p14:tracePt t="10943" x="701675" y="5594350"/>
          <p14:tracePt t="10953" x="701675" y="5581650"/>
          <p14:tracePt t="10960" x="701675" y="5568950"/>
          <p14:tracePt t="10965" x="701675" y="5556250"/>
          <p14:tracePt t="10971" x="701675" y="5543550"/>
          <p14:tracePt t="10976" x="701675" y="5530850"/>
          <p14:tracePt t="10981" x="701675" y="5518150"/>
          <p14:tracePt t="10989" x="701675" y="5507038"/>
          <p14:tracePt t="11013" x="701675" y="5494338"/>
          <p14:tracePt t="11018" x="701675" y="5481638"/>
          <p14:tracePt t="11024" x="701675" y="5468938"/>
          <p14:tracePt t="11037" x="701675" y="5456238"/>
          <p14:tracePt t="11041" x="712788" y="5456238"/>
          <p14:tracePt t="11045" x="738188" y="5430838"/>
          <p14:tracePt t="11048" x="750888" y="5430838"/>
          <p14:tracePt t="11052" x="776288" y="5418138"/>
          <p14:tracePt t="11058" x="801688" y="5394325"/>
          <p14:tracePt t="11063" x="838200" y="5381625"/>
          <p14:tracePt t="11065" x="889000" y="5343525"/>
          <p14:tracePt t="11071" x="925513" y="5330825"/>
          <p14:tracePt t="11074" x="963613" y="5305425"/>
          <p14:tracePt t="11078" x="1027113" y="5268913"/>
          <p14:tracePt t="11081" x="1063625" y="5256213"/>
          <p14:tracePt t="11087" x="1089025" y="5256213"/>
          <p14:tracePt t="11090" x="1139825" y="5230813"/>
          <p14:tracePt t="11094" x="1176338" y="5205413"/>
          <p14:tracePt t="11098" x="1214438" y="5194300"/>
          <p14:tracePt t="11104" x="1276350" y="5168900"/>
          <p14:tracePt t="11107" x="1327150" y="5143500"/>
          <p14:tracePt t="11110" x="1363663" y="5118100"/>
          <p14:tracePt t="11114" x="1427163" y="5105400"/>
          <p14:tracePt t="11120" x="1476375" y="5092700"/>
          <p14:tracePt t="11123" x="1552575" y="5081588"/>
          <p14:tracePt t="11127" x="1601788" y="5068888"/>
          <p14:tracePt t="11131" x="1665288" y="5056188"/>
          <p14:tracePt t="11138" x="1727200" y="5043488"/>
          <p14:tracePt t="11140" x="1801813" y="5043488"/>
          <p14:tracePt t="11144" x="1865313" y="5043488"/>
          <p14:tracePt t="11149" x="1927225" y="5043488"/>
          <p14:tracePt t="11154" x="2003425" y="5043488"/>
          <p14:tracePt t="11156" x="2065338" y="5043488"/>
          <p14:tracePt t="11159" x="2152650" y="5043488"/>
          <p14:tracePt t="11164" x="2216150" y="5043488"/>
          <p14:tracePt t="11169" x="2290763" y="5043488"/>
          <p14:tracePt t="11172" x="2352675" y="5043488"/>
          <p14:tracePt t="11175" x="2441575" y="5043488"/>
          <p14:tracePt t="11182" x="2516188" y="5056188"/>
          <p14:tracePt t="11185" x="2603500" y="5068888"/>
          <p14:tracePt t="11189" x="2654300" y="5081588"/>
          <p14:tracePt t="11193" x="2703513" y="5092700"/>
          <p14:tracePt t="11197" x="2767013" y="5105400"/>
          <p14:tracePt t="11202" x="2803525" y="5105400"/>
          <p14:tracePt t="11206" x="2841625" y="5130800"/>
          <p14:tracePt t="11209" x="2879725" y="5156200"/>
          <p14:tracePt t="11213" x="2941638" y="5181600"/>
          <p14:tracePt t="11219" x="2979738" y="5205413"/>
          <p14:tracePt t="11222" x="3028950" y="5243513"/>
          <p14:tracePt t="11225" x="3054350" y="5256213"/>
          <p14:tracePt t="11232" x="3079750" y="5294313"/>
          <p14:tracePt t="11237" x="3141663" y="5343525"/>
          <p14:tracePt t="11244" x="3154363" y="5368925"/>
          <p14:tracePt t="11248" x="3192463" y="5394325"/>
          <p14:tracePt t="11253" x="3205163" y="5407025"/>
          <p14:tracePt t="11256" x="3228975" y="5430838"/>
          <p14:tracePt t="11260" x="3228975" y="5456238"/>
          <p14:tracePt t="11264" x="3241675" y="5468938"/>
          <p14:tracePt t="11269" x="3267075" y="5507038"/>
          <p14:tracePt t="11271" x="3267075" y="5530850"/>
          <p14:tracePt t="11276" x="3267075" y="5568950"/>
          <p14:tracePt t="11280" x="3267075" y="5594350"/>
          <p14:tracePt t="11285" x="3279775" y="5643563"/>
          <p14:tracePt t="11288" x="3279775" y="5668963"/>
          <p14:tracePt t="11292" x="3279775" y="5694363"/>
          <p14:tracePt t="11297" x="3279775" y="5719763"/>
          <p14:tracePt t="11300" x="3279775" y="5768975"/>
          <p14:tracePt t="11306" x="3279775" y="5807075"/>
          <p14:tracePt t="11309" x="3279775" y="5843588"/>
          <p14:tracePt t="11314" x="3267075" y="5881688"/>
          <p14:tracePt t="11319" x="3241675" y="5907088"/>
          <p14:tracePt t="11326" x="3205163" y="5969000"/>
          <p14:tracePt t="11330" x="3192463" y="5994400"/>
          <p14:tracePt t="11336" x="3167063" y="6007100"/>
          <p14:tracePt t="11338" x="3154363" y="6056313"/>
          <p14:tracePt t="11341" x="3116263" y="6081713"/>
          <p14:tracePt t="11346" x="3079750" y="6107113"/>
          <p14:tracePt t="11349" x="3041650" y="6132513"/>
          <p14:tracePt t="11354" x="3003550" y="6157913"/>
          <p14:tracePt t="11357" x="2979738" y="6157913"/>
          <p14:tracePt t="11362" x="2928938" y="6181725"/>
          <p14:tracePt t="11371" x="2803525" y="6207125"/>
          <p14:tracePt t="11376" x="2716213" y="6219825"/>
          <p14:tracePt t="11381" x="2616200" y="6232525"/>
          <p14:tracePt t="11387" x="2416175" y="6257925"/>
          <p14:tracePt t="11392" x="2328863" y="6257925"/>
          <p14:tracePt t="11396" x="2228850" y="6257925"/>
          <p14:tracePt t="11399" x="2127250" y="6257925"/>
          <p14:tracePt t="11403" x="2027238" y="6257925"/>
          <p14:tracePt t="11407" x="1927225" y="6257925"/>
          <p14:tracePt t="11412" x="1839913" y="6232525"/>
          <p14:tracePt t="11415" x="1752600" y="6207125"/>
          <p14:tracePt t="11419" x="1677988" y="6181725"/>
          <p14:tracePt t="11424" x="1589088" y="6145213"/>
          <p14:tracePt t="11430" x="1501775" y="6119813"/>
          <p14:tracePt t="11435" x="1414463" y="6081713"/>
          <p14:tracePt t="11437" x="1339850" y="6045200"/>
          <p14:tracePt t="11441" x="1263650" y="6007100"/>
          <p14:tracePt t="11447" x="1189038" y="5956300"/>
          <p14:tracePt t="11451" x="1114425" y="5907088"/>
          <p14:tracePt t="11457" x="989013" y="5832475"/>
          <p14:tracePt t="11463" x="938213" y="5781675"/>
          <p14:tracePt t="11466" x="876300" y="5743575"/>
          <p14:tracePt t="11471" x="825500" y="5707063"/>
          <p14:tracePt t="11473" x="788988" y="5668963"/>
          <p14:tracePt t="11478" x="738188" y="5656263"/>
          <p14:tracePt t="11482" x="725488" y="5630863"/>
          <p14:tracePt t="11489" x="712788" y="5630863"/>
          <p14:tracePt t="11491" x="712788" y="5619750"/>
          <p14:tracePt t="11497" x="701675" y="5607050"/>
          <p14:tracePt t="11501" x="701675" y="5594350"/>
          <p14:tracePt t="11505" x="701675" y="5568950"/>
          <p14:tracePt t="11513" x="701675" y="5543550"/>
          <p14:tracePt t="11519" x="701675" y="5507038"/>
          <p14:tracePt t="11523" x="701675" y="5481638"/>
          <p14:tracePt t="11527" x="701675" y="5456238"/>
          <p14:tracePt t="11531" x="725488" y="5430838"/>
          <p14:tracePt t="11535" x="750888" y="5394325"/>
          <p14:tracePt t="11539" x="788988" y="5368925"/>
          <p14:tracePt t="11543" x="838200" y="5330825"/>
          <p14:tracePt t="11547" x="876300" y="5305425"/>
          <p14:tracePt t="11553" x="925513" y="5268913"/>
          <p14:tracePt t="11557" x="950913" y="5243513"/>
          <p14:tracePt t="11562" x="989013" y="5230813"/>
          <p14:tracePt t="11567" x="1050925" y="5205413"/>
          <p14:tracePt t="11569" x="1127125" y="5181600"/>
          <p14:tracePt t="11573" x="1189038" y="5156200"/>
          <p14:tracePt t="11578" x="1263650" y="5130800"/>
          <p14:tracePt t="11581" x="1352550" y="5105400"/>
          <p14:tracePt t="11586" x="1439863" y="5092700"/>
          <p14:tracePt t="11589" x="1527175" y="5081588"/>
          <p14:tracePt t="11593" x="1614488" y="5068888"/>
          <p14:tracePt t="11597" x="1701800" y="5056188"/>
          <p14:tracePt t="11602" x="1801813" y="5056188"/>
          <p14:tracePt t="11605" x="1878013" y="5056188"/>
          <p14:tracePt t="11609" x="1978025" y="5056188"/>
          <p14:tracePt t="11616" x="2065338" y="5056188"/>
          <p14:tracePt t="11619" x="2165350" y="5056188"/>
          <p14:tracePt t="11624" x="2265363" y="5056188"/>
          <p14:tracePt t="11628" x="2365375" y="5056188"/>
          <p14:tracePt t="11631" x="2465388" y="5056188"/>
          <p14:tracePt t="11636" x="2565400" y="5056188"/>
          <p14:tracePt t="11639" x="2678113" y="5068888"/>
          <p14:tracePt t="11644" x="2778125" y="5105400"/>
          <p14:tracePt t="11647" x="2867025" y="5130800"/>
          <p14:tracePt t="11652" x="2967038" y="5156200"/>
          <p14:tracePt t="11656" x="3054350" y="5194300"/>
          <p14:tracePt t="11659" x="3141663" y="5230813"/>
          <p14:tracePt t="11664" x="3216275" y="5268913"/>
          <p14:tracePt t="11668" x="3279775" y="5294313"/>
          <p14:tracePt t="11671" x="3341688" y="5343525"/>
          <p14:tracePt t="11678" x="3379788" y="5394325"/>
          <p14:tracePt t="11681" x="3429000" y="5443538"/>
          <p14:tracePt t="11685" x="3467100" y="5481638"/>
          <p14:tracePt t="11689" x="3479800" y="5518150"/>
          <p14:tracePt t="11694" x="3505200" y="5556250"/>
          <p14:tracePt t="11698" x="3517900" y="5607050"/>
          <p14:tracePt t="11703" x="3517900" y="5656263"/>
          <p14:tracePt t="11705" x="3517900" y="5707063"/>
          <p14:tracePt t="11710" x="3517900" y="5768975"/>
          <p14:tracePt t="11713" x="3505200" y="5832475"/>
          <p14:tracePt t="11718" x="3479800" y="5868988"/>
          <p14:tracePt t="11722" x="3441700" y="5932488"/>
          <p14:tracePt t="11726" x="3405188" y="5969000"/>
          <p14:tracePt t="11730" x="3354388" y="6019800"/>
          <p14:tracePt t="11734" x="3292475" y="6069013"/>
          <p14:tracePt t="11740" x="3216275" y="6119813"/>
          <p14:tracePt t="11744" x="3128963" y="6169025"/>
          <p14:tracePt t="11748" x="3041650" y="6207125"/>
          <p14:tracePt t="11752" x="2941638" y="6232525"/>
          <p14:tracePt t="11756" x="2816225" y="6257925"/>
          <p14:tracePt t="11760" x="2703513" y="6269038"/>
          <p14:tracePt t="11764" x="2590800" y="6281738"/>
          <p14:tracePt t="11769" x="2465388" y="6281738"/>
          <p14:tracePt t="11771" x="2328863" y="6281738"/>
          <p14:tracePt t="11776" x="2203450" y="6281738"/>
          <p14:tracePt t="11781" x="2027238" y="6281738"/>
          <p14:tracePt t="11785" x="1852613" y="6281738"/>
          <p14:tracePt t="11787" x="1665288" y="6281738"/>
          <p14:tracePt t="11791" x="1514475" y="6281738"/>
          <p14:tracePt t="11796" x="1389063" y="6269038"/>
          <p14:tracePt t="11802" x="1263650" y="6245225"/>
          <p14:tracePt t="11805" x="1139825" y="6207125"/>
          <p14:tracePt t="11809" x="1027113" y="6169025"/>
          <p14:tracePt t="11814" x="901700" y="6107113"/>
          <p14:tracePt t="11818" x="801688" y="6069013"/>
          <p14:tracePt t="11821" x="712788" y="6019800"/>
          <p14:tracePt t="11826" x="663575" y="5969000"/>
          <p14:tracePt t="11831" x="612775" y="5932488"/>
          <p14:tracePt t="11835" x="576263" y="5894388"/>
          <p14:tracePt t="11838" x="525463" y="5856288"/>
          <p14:tracePt t="11841" x="476250" y="5807075"/>
          <p14:tracePt t="11846" x="450850" y="5756275"/>
          <p14:tracePt t="11849" x="425450" y="5707063"/>
          <p14:tracePt t="11853" x="412750" y="5668963"/>
          <p14:tracePt t="11857" x="400050" y="5630863"/>
          <p14:tracePt t="11863" x="400050" y="5581650"/>
          <p14:tracePt t="11868" x="400050" y="5543550"/>
          <p14:tracePt t="11872" x="400050" y="5507038"/>
          <p14:tracePt t="11875" x="400050" y="5468938"/>
          <p14:tracePt t="11881" x="438150" y="5418138"/>
          <p14:tracePt t="11886" x="463550" y="5381625"/>
          <p14:tracePt t="11887" x="500063" y="5343525"/>
          <p14:tracePt t="11891" x="538163" y="5318125"/>
          <p14:tracePt t="11901" x="663575" y="5243513"/>
          <p14:tracePt t="11914" x="901700" y="5168900"/>
          <p14:tracePt t="11918" x="1001713" y="5156200"/>
          <p14:tracePt t="11921" x="1114425" y="5130800"/>
          <p14:tracePt t="11926" x="1214438" y="5118100"/>
          <p14:tracePt t="11930" x="1314450" y="5118100"/>
          <p14:tracePt t="11935" x="1414463" y="5118100"/>
          <p14:tracePt t="11938" x="1514475" y="5118100"/>
          <p14:tracePt t="11942" x="1614488" y="5118100"/>
          <p14:tracePt t="11946" x="1701800" y="5118100"/>
          <p14:tracePt t="11949" x="1778000" y="5130800"/>
          <p14:tracePt t="11953" x="1839913" y="5156200"/>
          <p14:tracePt t="11957" x="1914525" y="5181600"/>
          <p14:tracePt t="11963" x="1990725" y="5205413"/>
          <p14:tracePt t="11970" x="2065338" y="5243513"/>
          <p14:tracePt t="11973" x="2116138" y="5268913"/>
          <p14:tracePt t="11978" x="2152650" y="5281613"/>
          <p14:tracePt t="11982" x="2190750" y="5318125"/>
          <p14:tracePt t="11987" x="2239963" y="5343525"/>
          <p14:tracePt t="11992" x="2278063" y="5356225"/>
          <p14:tracePt t="11997" x="2328863" y="5394325"/>
          <p14:tracePt t="12002" x="2365375" y="5418138"/>
          <p14:tracePt t="12003" x="2416175" y="5456238"/>
          <p14:tracePt t="12008" x="2441575" y="5481638"/>
          <p14:tracePt t="12013" x="2441575" y="5494338"/>
          <p14:tracePt t="12017" x="2465388" y="5507038"/>
          <p14:tracePt t="12022" x="2478088" y="5518150"/>
          <p14:tracePt t="12025" x="2490788" y="5518150"/>
          <p14:tracePt t="12029" x="2490788" y="5530850"/>
          <p14:tracePt t="12036" x="2490788" y="5556250"/>
          <p14:tracePt t="12040" x="2516188" y="5568950"/>
          <p14:tracePt t="12044" x="2528888" y="5581650"/>
          <p14:tracePt t="12055" x="2554288" y="5594350"/>
          <p14:tracePt t="12059" x="2554288" y="5607050"/>
          <p14:tracePt t="12064" x="2578100" y="5619750"/>
          <p14:tracePt t="12070" x="2590800" y="5630863"/>
          <p14:tracePt t="12074" x="2616200" y="5643563"/>
          <p14:tracePt t="12078" x="2641600" y="5656263"/>
          <p14:tracePt t="12082" x="2654300" y="5656263"/>
          <p14:tracePt t="12087" x="2667000" y="5668963"/>
          <p14:tracePt t="12090" x="2690813" y="5681663"/>
          <p14:tracePt t="12098" x="2716213" y="5694363"/>
          <p14:tracePt t="12102" x="2728913" y="5694363"/>
          <p14:tracePt t="12106" x="2741613" y="5707063"/>
          <p14:tracePt t="12114" x="2741613" y="5719763"/>
          <p14:tracePt t="12120" x="2754313" y="5719763"/>
          <p14:tracePt t="12129" x="2778125" y="5732463"/>
          <p14:tracePt t="12853" x="2790825" y="5732463"/>
          <p14:tracePt t="12874" x="2790825" y="5743575"/>
          <p14:tracePt t="12906" x="2803525" y="5756275"/>
          <p14:tracePt t="13110" x="2790825" y="5743575"/>
          <p14:tracePt t="13114" x="2778125" y="5743575"/>
          <p14:tracePt t="13122" x="2767013" y="5743575"/>
          <p14:tracePt t="13125" x="2741613" y="5719763"/>
          <p14:tracePt t="13129" x="2728913" y="5719763"/>
          <p14:tracePt t="13134" x="2716213" y="5707063"/>
          <p14:tracePt t="13140" x="2690813" y="5694363"/>
          <p14:tracePt t="13143" x="2678113" y="5694363"/>
          <p14:tracePt t="13148" x="2667000" y="5681663"/>
          <p14:tracePt t="13155" x="2654300" y="5681663"/>
          <p14:tracePt t="13160" x="2654300" y="5668963"/>
          <p14:tracePt t="13164" x="2641600" y="5656263"/>
          <p14:tracePt t="13181" x="2641600" y="5643563"/>
          <p14:tracePt t="13198" x="2641600" y="5630863"/>
          <p14:tracePt t="13210" x="2641600" y="5619750"/>
          <p14:tracePt t="13218" x="2641600" y="5607050"/>
          <p14:tracePt t="13232" x="2641600" y="5594350"/>
          <p14:tracePt t="13234" x="2654300" y="5594350"/>
          <p14:tracePt t="13238" x="2654300" y="5581650"/>
          <p14:tracePt t="13241" x="2667000" y="5581650"/>
          <p14:tracePt t="13247" x="2667000" y="5568950"/>
          <p14:tracePt t="13250" x="2690813" y="5556250"/>
          <p14:tracePt t="13255" x="2690813" y="5543550"/>
          <p14:tracePt t="13259" x="2703513" y="5518150"/>
          <p14:tracePt t="13263" x="2716213" y="5518150"/>
          <p14:tracePt t="13268" x="2728913" y="5507038"/>
          <p14:tracePt t="13271" x="2728913" y="5494338"/>
          <p14:tracePt t="13275" x="2741613" y="5494338"/>
          <p14:tracePt t="13280" x="2754313" y="5468938"/>
          <p14:tracePt t="13284" x="2767013" y="5468938"/>
          <p14:tracePt t="13289" x="2767013" y="5456238"/>
          <p14:tracePt t="13292" x="2790825" y="5456238"/>
          <p14:tracePt t="13297" x="2803525" y="5443538"/>
          <p14:tracePt t="13300" x="2828925" y="5430838"/>
          <p14:tracePt t="13304" x="2841625" y="5430838"/>
          <p14:tracePt t="13308" x="2854325" y="5430838"/>
          <p14:tracePt t="13313" x="2879725" y="5430838"/>
          <p14:tracePt t="13319" x="2903538" y="5418138"/>
          <p14:tracePt t="13323" x="2916238" y="5407025"/>
          <p14:tracePt t="13327" x="2941638" y="5407025"/>
          <p14:tracePt t="13330" x="2967038" y="5394325"/>
          <p14:tracePt t="13335" x="2979738" y="5394325"/>
          <p14:tracePt t="13337" x="3003550" y="5394325"/>
          <p14:tracePt t="13341" x="3028950" y="5394325"/>
          <p14:tracePt t="13347" x="3041650" y="5381625"/>
          <p14:tracePt t="13350" x="3067050" y="5381625"/>
          <p14:tracePt t="13353" x="3079750" y="5368925"/>
          <p14:tracePt t="13358" x="3092450" y="5368925"/>
          <p14:tracePt t="13363" x="3116263" y="5356225"/>
          <p14:tracePt t="13370" x="3128963" y="5356225"/>
          <p14:tracePt t="13380" x="3141663" y="5356225"/>
          <p14:tracePt t="13387" x="3154363" y="5356225"/>
          <p14:tracePt t="13392" x="3167063" y="5343525"/>
          <p14:tracePt t="13400" x="3167063" y="5330825"/>
          <p14:tracePt t="13434" x="3179763" y="5330825"/>
          <p14:tracePt t="13497" x="3192463" y="5330825"/>
          <p14:tracePt t="13516" x="3205163" y="5330825"/>
          <p14:tracePt t="13530" x="3216275" y="5318125"/>
          <p14:tracePt t="13562" x="3228975" y="5318125"/>
          <p14:tracePt t="13585" x="3241675" y="5318125"/>
          <p14:tracePt t="13601" x="3267075" y="5318125"/>
          <p14:tracePt t="13618" x="3279775" y="5318125"/>
          <p14:tracePt t="13622" x="3292475" y="5318125"/>
          <p14:tracePt t="13625" x="3305175" y="5305425"/>
          <p14:tracePt t="13635" x="3317875" y="5305425"/>
          <p14:tracePt t="13642" x="3328988" y="5305425"/>
          <p14:tracePt t="13658" x="3354388" y="5294313"/>
          <p14:tracePt t="13673" x="3379788" y="5294313"/>
          <p14:tracePt t="13681" x="3392488" y="5294313"/>
          <p14:tracePt t="15232" x="3392488" y="5305425"/>
          <p14:tracePt t="15263" x="3392488" y="5318125"/>
          <p14:tracePt t="15295" x="3367088" y="5330825"/>
          <p14:tracePt t="15297" x="3367088" y="5343525"/>
          <p14:tracePt t="15848" x="3367088" y="5356225"/>
          <p14:tracePt t="15857" x="3367088" y="5407025"/>
          <p14:tracePt t="15864" x="3367088" y="5418138"/>
          <p14:tracePt t="15869" x="3367088" y="5430838"/>
          <p14:tracePt t="15871" x="3367088" y="5443538"/>
          <p14:tracePt t="15874" x="3367088" y="5456238"/>
          <p14:tracePt t="15887" x="3367088" y="5481638"/>
          <p14:tracePt t="15895" x="3367088" y="5494338"/>
          <p14:tracePt t="15897" x="3379788" y="5518150"/>
          <p14:tracePt t="15913" x="3379788" y="5556250"/>
          <p14:tracePt t="15920" x="3379788" y="5568950"/>
          <p14:tracePt t="15928" x="3379788" y="5594350"/>
          <p14:tracePt t="15936" x="3379788" y="5619750"/>
          <p14:tracePt t="15940" x="3379788" y="5630863"/>
          <p14:tracePt t="15944" x="3379788" y="5656263"/>
          <p14:tracePt t="15948" x="3379788" y="5668963"/>
          <p14:tracePt t="15953" x="3392488" y="5681663"/>
          <p14:tracePt t="15955" x="3405188" y="5707063"/>
          <p14:tracePt t="15966" x="3405188" y="5719763"/>
          <p14:tracePt t="15970" x="3405188" y="5743575"/>
          <p14:tracePt t="15973" x="3405188" y="5768975"/>
          <p14:tracePt t="15978" x="3405188" y="5781675"/>
          <p14:tracePt t="15983" x="3405188" y="5794375"/>
          <p14:tracePt t="15987" x="3405188" y="5807075"/>
          <p14:tracePt t="15990" x="3405188" y="5819775"/>
          <p14:tracePt t="15994" x="3405188" y="5843588"/>
          <p14:tracePt t="15997" x="3405188" y="5856288"/>
          <p14:tracePt t="16002" x="3405188" y="5894388"/>
          <p14:tracePt t="16005" x="3405188" y="5919788"/>
          <p14:tracePt t="16010" x="3405188" y="5945188"/>
          <p14:tracePt t="16015" x="3405188" y="5969000"/>
          <p14:tracePt t="16019" x="3405188" y="6007100"/>
          <p14:tracePt t="16021" x="3405188" y="6045200"/>
          <p14:tracePt t="16029" x="3405188" y="6081713"/>
          <p14:tracePt t="16035" x="3405188" y="6119813"/>
          <p14:tracePt t="16040" x="3405188" y="6194425"/>
          <p14:tracePt t="16043" x="3405188" y="6232525"/>
          <p14:tracePt t="16049" x="3405188" y="6269038"/>
          <p14:tracePt t="16052" x="3405188" y="6307138"/>
          <p14:tracePt t="16056" x="3405188" y="6332538"/>
          <p14:tracePt t="16059" x="3405188" y="6370638"/>
          <p14:tracePt t="16064" x="3405188" y="6394450"/>
          <p14:tracePt t="16068" x="3405188" y="6419850"/>
          <p14:tracePt t="16071" x="3392488" y="6457950"/>
          <p14:tracePt t="16075" x="3392488" y="6494463"/>
          <p14:tracePt t="16080" x="3379788" y="6519863"/>
          <p14:tracePt t="16084" x="3379788" y="6545263"/>
          <p14:tracePt t="16090" x="3379788" y="6583363"/>
          <p14:tracePt t="16093" x="3379788" y="6619875"/>
          <p14:tracePt t="16098" x="3367088" y="6645275"/>
          <p14:tracePt t="16102" x="3367088" y="6670675"/>
          <p14:tracePt t="16106" x="3367088" y="6696075"/>
          <p14:tracePt t="16109" x="3367088" y="6732588"/>
          <p14:tracePt t="16113" x="3367088" y="6770688"/>
          <p14:tracePt t="16118" x="3367088" y="6807200"/>
          <p14:tracePt t="16121" x="3367088" y="6819900"/>
          <p14:tracePt t="16126" x="3367088" y="6845300"/>
          <p14:tracePt t="18418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CC42-A4C8-4408-B249-88A159B5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Kelemahan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88D3-E47F-4E09-AFC4-511F8183F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400" dirty="0" err="1"/>
              <a:t>Membutuhkan</a:t>
            </a:r>
            <a:r>
              <a:rPr lang="en-ID" sz="2400" dirty="0"/>
              <a:t> </a:t>
            </a:r>
            <a:r>
              <a:rPr lang="en-ID" sz="2400" dirty="0" err="1"/>
              <a:t>konektivitas</a:t>
            </a:r>
            <a:r>
              <a:rPr lang="en-ID" sz="2400" dirty="0"/>
              <a:t> </a:t>
            </a:r>
            <a:r>
              <a:rPr lang="en-ID" sz="2400" dirty="0" err="1"/>
              <a:t>jaringan</a:t>
            </a:r>
            <a:r>
              <a:rPr lang="en-ID" sz="2400" dirty="0"/>
              <a:t> </a:t>
            </a:r>
            <a:r>
              <a:rPr lang="en-ID" sz="2400" dirty="0" err="1"/>
              <a:t>stabil</a:t>
            </a:r>
            <a:endParaRPr lang="en-ID" sz="2400" dirty="0"/>
          </a:p>
          <a:p>
            <a:r>
              <a:rPr lang="en-ID" sz="2400" dirty="0" err="1"/>
              <a:t>Beberapa</a:t>
            </a:r>
            <a:r>
              <a:rPr lang="en-ID" sz="2400" dirty="0"/>
              <a:t> </a:t>
            </a:r>
            <a:r>
              <a:rPr lang="en-ID" sz="2400" dirty="0" err="1"/>
              <a:t>tipe</a:t>
            </a:r>
            <a:r>
              <a:rPr lang="en-ID" sz="2400" dirty="0"/>
              <a:t> cluster </a:t>
            </a:r>
            <a:r>
              <a:rPr lang="en-ID" sz="2400" dirty="0" err="1"/>
              <a:t>harus</a:t>
            </a:r>
            <a:r>
              <a:rPr lang="en-ID" sz="2400" dirty="0"/>
              <a:t> </a:t>
            </a:r>
            <a:r>
              <a:rPr lang="en-ID" sz="2400" dirty="0" err="1"/>
              <a:t>homogen</a:t>
            </a:r>
            <a:r>
              <a:rPr lang="en-ID" sz="2400" dirty="0"/>
              <a:t> </a:t>
            </a:r>
          </a:p>
          <a:p>
            <a:r>
              <a:rPr lang="en-ID" sz="2400" dirty="0" err="1"/>
              <a:t>Membutuhkan</a:t>
            </a:r>
            <a:r>
              <a:rPr lang="en-ID" sz="2400" dirty="0"/>
              <a:t> </a:t>
            </a:r>
            <a:r>
              <a:rPr lang="en-ID" sz="2400" dirty="0" err="1"/>
              <a:t>ruang</a:t>
            </a:r>
            <a:r>
              <a:rPr lang="en-ID" sz="2400" dirty="0"/>
              <a:t> yang </a:t>
            </a:r>
            <a:r>
              <a:rPr lang="en-ID" sz="2400" dirty="0" err="1"/>
              <a:t>besar</a:t>
            </a:r>
            <a:endParaRPr lang="en-ID" sz="2400" dirty="0"/>
          </a:p>
          <a:p>
            <a:r>
              <a:rPr lang="en-ID" sz="2400" dirty="0" err="1"/>
              <a:t>Membutuhkan</a:t>
            </a:r>
            <a:r>
              <a:rPr lang="en-ID" sz="2400" dirty="0"/>
              <a:t> </a:t>
            </a:r>
            <a:r>
              <a:rPr lang="en-ID" sz="2400" dirty="0" err="1"/>
              <a:t>pendingin</a:t>
            </a:r>
            <a:r>
              <a:rPr lang="en-ID" sz="2400" dirty="0"/>
              <a:t> yang </a:t>
            </a:r>
            <a:r>
              <a:rPr lang="en-ID" sz="2400" dirty="0" err="1"/>
              <a:t>kuat</a:t>
            </a:r>
            <a:endParaRPr lang="en-ID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751FF2-83E7-4ED9-994C-990D02EB71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14280" y="2903400"/>
              <a:ext cx="9551160" cy="2278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751FF2-83E7-4ED9-994C-990D02EB71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4920" y="2894040"/>
                <a:ext cx="9569880" cy="2296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1219FA-D7AE-4D54-956D-D9E7128E3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3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09"/>
    </mc:Choice>
    <mc:Fallback>
      <p:transition spd="slow" advTm="87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0B45F7F4-42F9-49EE-BC63-0299E5F2D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7211" b="82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F712C4-F3C5-4964-8985-999D132BF5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3440" y="62640"/>
              <a:ext cx="8148960" cy="7021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F712C4-F3C5-4964-8985-999D132BF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080" y="53280"/>
                <a:ext cx="8167680" cy="7039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1C1250-629E-45D1-B0B3-DF77CEC46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80"/>
    </mc:Choice>
    <mc:Fallback>
      <p:transition spd="slow" advTm="32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floor, ceiling&#10;&#10;Description automatically generated">
            <a:extLst>
              <a:ext uri="{FF2B5EF4-FFF2-40B4-BE49-F238E27FC236}">
                <a16:creationId xmlns:a16="http://schemas.microsoft.com/office/drawing/2014/main" id="{5755A334-FA93-45D3-B987-FDC1D0901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7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23618-729B-422A-A053-C4732721B9FC}"/>
              </a:ext>
            </a:extLst>
          </p:cNvPr>
          <p:cNvSpPr txBox="1"/>
          <p:nvPr/>
        </p:nvSpPr>
        <p:spPr>
          <a:xfrm>
            <a:off x="9341541" y="6657945"/>
            <a:ext cx="285045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5" tooltip="http://ehu.es/ehusfera/hpc/2013/10/21/que-es-un-supercomputad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D" sz="700"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BD1410-9CBC-4522-9E04-469EB59E0D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5"/>
    </mc:Choice>
    <mc:Fallback>
      <p:transition spd="slow" advTm="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485C-4B05-41C5-A3CA-8B75D218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Beowulf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3DDD-5A2F-4699-A572-374B20117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800" dirty="0"/>
              <a:t>Cluster Beowulf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klaster</a:t>
            </a:r>
            <a:r>
              <a:rPr lang="en-ID" sz="2800" dirty="0"/>
              <a:t> </a:t>
            </a:r>
            <a:r>
              <a:rPr lang="en-ID" sz="2800" dirty="0" err="1"/>
              <a:t>kinerja</a:t>
            </a:r>
            <a:r>
              <a:rPr lang="en-ID" sz="2800" dirty="0"/>
              <a:t> yang </a:t>
            </a:r>
            <a:r>
              <a:rPr lang="en-ID" sz="2800" dirty="0" err="1"/>
              <a:t>dapat</a:t>
            </a:r>
            <a:r>
              <a:rPr lang="en-ID" sz="2800" dirty="0"/>
              <a:t> </a:t>
            </a:r>
            <a:r>
              <a:rPr lang="en-ID" sz="2800" dirty="0" err="1"/>
              <a:t>diskalakan</a:t>
            </a:r>
            <a:r>
              <a:rPr lang="en-ID" sz="2800" dirty="0"/>
              <a:t> </a:t>
            </a:r>
            <a:r>
              <a:rPr lang="en-ID" sz="2800" dirty="0" err="1"/>
              <a:t>berdasarkan</a:t>
            </a:r>
            <a:r>
              <a:rPr lang="en-ID" sz="2800" dirty="0"/>
              <a:t> </a:t>
            </a:r>
            <a:r>
              <a:rPr lang="en-ID" sz="2800" dirty="0" err="1"/>
              <a:t>perangkat</a:t>
            </a:r>
            <a:r>
              <a:rPr lang="en-ID" sz="2800" dirty="0"/>
              <a:t> </a:t>
            </a:r>
            <a:r>
              <a:rPr lang="en-ID" sz="2800" dirty="0" err="1"/>
              <a:t>keras</a:t>
            </a:r>
            <a:r>
              <a:rPr lang="en-ID" sz="2800" dirty="0"/>
              <a:t> </a:t>
            </a:r>
            <a:r>
              <a:rPr lang="en-ID" sz="2800" dirty="0" err="1"/>
              <a:t>komoditas</a:t>
            </a:r>
            <a:r>
              <a:rPr lang="en-ID" sz="2800" dirty="0"/>
              <a:t>, pada </a:t>
            </a:r>
            <a:r>
              <a:rPr lang="en-ID" sz="2800" dirty="0" err="1"/>
              <a:t>jaringan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pribadi</a:t>
            </a:r>
            <a:r>
              <a:rPr lang="en-ID" sz="2800" dirty="0"/>
              <a:t>,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infrastruktur</a:t>
            </a:r>
            <a:r>
              <a:rPr lang="en-ID" sz="2800" dirty="0"/>
              <a:t> </a:t>
            </a:r>
            <a:r>
              <a:rPr lang="en-ID" sz="2800" dirty="0" err="1"/>
              <a:t>perangkat</a:t>
            </a:r>
            <a:r>
              <a:rPr lang="en-ID" sz="2800" dirty="0"/>
              <a:t> </a:t>
            </a:r>
            <a:r>
              <a:rPr lang="en-ID" sz="2800" dirty="0" err="1"/>
              <a:t>lunak</a:t>
            </a:r>
            <a:r>
              <a:rPr lang="en-ID" sz="2800" dirty="0"/>
              <a:t> </a:t>
            </a:r>
            <a:r>
              <a:rPr lang="en-ID" sz="2800" dirty="0" err="1"/>
              <a:t>sumber</a:t>
            </a:r>
            <a:r>
              <a:rPr lang="en-ID" sz="2800" dirty="0"/>
              <a:t> </a:t>
            </a:r>
            <a:r>
              <a:rPr lang="en-ID" sz="2800" dirty="0" err="1"/>
              <a:t>terbuka</a:t>
            </a:r>
            <a:r>
              <a:rPr lang="en-ID" sz="2800" dirty="0"/>
              <a:t> (Linux)</a:t>
            </a:r>
            <a:endParaRPr lang="en-ID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9F27FC-9DDF-4066-8785-A155610F92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8360" y="788400"/>
              <a:ext cx="9701640" cy="4117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9F27FC-9DDF-4066-8785-A155610F92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000" y="779040"/>
                <a:ext cx="9720360" cy="4136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DA9CC1-D43B-4D74-9550-CF066C5A9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4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85"/>
    </mc:Choice>
    <mc:Fallback>
      <p:transition spd="slow" advTm="47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4897A-7848-417C-80FD-018A09DE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ID" sz="3200"/>
              <a:t>Syarat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8906F-1D60-4644-A4B3-B78A6F859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2301240"/>
            <a:ext cx="4084319" cy="4389120"/>
          </a:xfrm>
        </p:spPr>
        <p:txBody>
          <a:bodyPr>
            <a:normAutofit/>
          </a:bodyPr>
          <a:lstStyle/>
          <a:p>
            <a:r>
              <a:rPr lang="en-ID" sz="2000" dirty="0" err="1"/>
              <a:t>Perangkat</a:t>
            </a:r>
            <a:r>
              <a:rPr lang="en-ID" sz="2000" dirty="0"/>
              <a:t> </a:t>
            </a:r>
            <a:r>
              <a:rPr lang="en-ID" sz="2000" dirty="0" err="1"/>
              <a:t>keras</a:t>
            </a:r>
            <a:endParaRPr lang="en-ID" sz="2000" dirty="0"/>
          </a:p>
          <a:p>
            <a:pPr lvl="1"/>
            <a:r>
              <a:rPr lang="en-ID" sz="2000" dirty="0" err="1"/>
              <a:t>Komputer</a:t>
            </a:r>
            <a:r>
              <a:rPr lang="en-ID" sz="2000" dirty="0"/>
              <a:t> lama</a:t>
            </a:r>
          </a:p>
          <a:p>
            <a:pPr lvl="2"/>
            <a:r>
              <a:rPr lang="en-ID" sz="2000" dirty="0"/>
              <a:t>Laptop</a:t>
            </a:r>
          </a:p>
          <a:p>
            <a:pPr lvl="2"/>
            <a:r>
              <a:rPr lang="en-ID" sz="2000" dirty="0"/>
              <a:t>Desktop</a:t>
            </a:r>
          </a:p>
          <a:p>
            <a:pPr lvl="2"/>
            <a:r>
              <a:rPr lang="en-ID" sz="2000" dirty="0" err="1"/>
              <a:t>Playstation</a:t>
            </a:r>
            <a:r>
              <a:rPr lang="en-ID" sz="2000" dirty="0"/>
              <a:t> 3s ??</a:t>
            </a:r>
          </a:p>
          <a:p>
            <a:r>
              <a:rPr lang="en-ID" sz="2000" dirty="0" err="1"/>
              <a:t>Jaringan</a:t>
            </a:r>
            <a:endParaRPr lang="en-ID" sz="2000" dirty="0"/>
          </a:p>
          <a:p>
            <a:pPr lvl="1"/>
            <a:r>
              <a:rPr lang="en-ID" sz="2000" dirty="0"/>
              <a:t>Switch / hub</a:t>
            </a:r>
          </a:p>
          <a:p>
            <a:pPr lvl="1"/>
            <a:r>
              <a:rPr lang="en-ID" sz="2000" dirty="0"/>
              <a:t>Kabel</a:t>
            </a:r>
          </a:p>
          <a:p>
            <a:pPr lvl="1"/>
            <a:r>
              <a:rPr lang="en-ID" sz="2000" dirty="0"/>
              <a:t>Adaptor Ethernet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FB7F819D-47A2-4598-95DE-598C0DBADA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3730" r="24159" b="-2"/>
          <a:stretch/>
        </p:blipFill>
        <p:spPr>
          <a:xfrm>
            <a:off x="5599594" y="1274969"/>
            <a:ext cx="2732283" cy="4314879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57241B83-6F4A-430B-AAE0-9F5B45613D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6637" r="41108" b="3"/>
          <a:stretch/>
        </p:blipFill>
        <p:spPr>
          <a:xfrm>
            <a:off x="8495603" y="1274969"/>
            <a:ext cx="2731522" cy="43148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EA71D5-2A0C-490E-83E7-1703738D9D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6160" y="3304080"/>
              <a:ext cx="3029400" cy="3241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EA71D5-2A0C-490E-83E7-1703738D9D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800" y="3294720"/>
                <a:ext cx="3048120" cy="3260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20BB57-05B5-4C4B-B6F0-6A1665D25D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5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12"/>
    </mc:Choice>
    <mc:Fallback>
      <p:transition spd="slow" advTm="37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7CFBD-2734-4756-BC0D-4F95654A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 err="1"/>
              <a:t>Topologi</a:t>
            </a:r>
            <a:r>
              <a:rPr lang="en-US" sz="4400" dirty="0"/>
              <a:t> Cluster</a:t>
            </a:r>
          </a:p>
        </p:txBody>
      </p:sp>
      <p:pic>
        <p:nvPicPr>
          <p:cNvPr id="5" name="Content Placeholder 4" descr="A picture containing text, microscope&#10;&#10;Description automatically generated">
            <a:extLst>
              <a:ext uri="{FF2B5EF4-FFF2-40B4-BE49-F238E27FC236}">
                <a16:creationId xmlns:a16="http://schemas.microsoft.com/office/drawing/2014/main" id="{001D19AD-6B0C-4EF8-9A30-AAC61DD57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80472" y="991890"/>
            <a:ext cx="6268062" cy="470104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8EDB57-C633-4E6F-996F-EB22913781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44160" y="1489320"/>
              <a:ext cx="6459480" cy="4493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8EDB57-C633-4E6F-996F-EB22913781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800" y="1479960"/>
                <a:ext cx="6478200" cy="4511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29F401-2A20-4079-8EA6-B2CCCB1C6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42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3469"/>
    </mc:Choice>
    <mc:Fallback>
      <p:transition spd="slow" advTm="33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2D66-3C54-42E2-9216-FB6CA87A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OpenMPI</a:t>
            </a:r>
            <a:r>
              <a:rPr lang="en-ID" dirty="0"/>
              <a:t> – </a:t>
            </a:r>
            <a:r>
              <a:rPr lang="en-ID" dirty="0" err="1"/>
              <a:t>Komunikasi</a:t>
            </a:r>
            <a:r>
              <a:rPr lang="en-ID" dirty="0"/>
              <a:t> Beowulf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93C6-102B-44AE-87CA-F36327D49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bisa</a:t>
            </a:r>
            <a:r>
              <a:rPr lang="en-ID" sz="2400" dirty="0"/>
              <a:t> </a:t>
            </a:r>
            <a:r>
              <a:rPr lang="en-ID" sz="2400" dirty="0" err="1"/>
              <a:t>berkomunikasi</a:t>
            </a:r>
            <a:r>
              <a:rPr lang="en-ID" sz="2400" dirty="0"/>
              <a:t> sesame </a:t>
            </a:r>
            <a:r>
              <a:rPr lang="en-ID" sz="2400" dirty="0" err="1"/>
              <a:t>perangkat</a:t>
            </a:r>
            <a:r>
              <a:rPr lang="en-ID" sz="2400" dirty="0"/>
              <a:t> cluster, salah </a:t>
            </a:r>
            <a:r>
              <a:rPr lang="en-ID" sz="2400" dirty="0" err="1"/>
              <a:t>satu</a:t>
            </a:r>
            <a:r>
              <a:rPr lang="en-ID" sz="2400" dirty="0"/>
              <a:t> protocol </a:t>
            </a:r>
            <a:r>
              <a:rPr lang="en-ID" sz="2400" dirty="0" err="1"/>
              <a:t>komunikasi</a:t>
            </a:r>
            <a:r>
              <a:rPr lang="en-ID" sz="2400" dirty="0"/>
              <a:t> yang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MPI</a:t>
            </a:r>
          </a:p>
          <a:p>
            <a:pPr algn="just"/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menggunakan</a:t>
            </a:r>
            <a:r>
              <a:rPr lang="en-ID" sz="2400" dirty="0"/>
              <a:t> MPI, </a:t>
            </a:r>
            <a:r>
              <a:rPr lang="en-ID" sz="2400" dirty="0" err="1"/>
              <a:t>pengembang</a:t>
            </a:r>
            <a:r>
              <a:rPr lang="en-ID" sz="2400" dirty="0"/>
              <a:t>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mengirimkan</a:t>
            </a:r>
            <a:r>
              <a:rPr lang="en-ID" sz="2400" dirty="0"/>
              <a:t> </a:t>
            </a:r>
            <a:r>
              <a:rPr lang="en-ID" sz="2400" dirty="0" err="1"/>
              <a:t>satu</a:t>
            </a:r>
            <a:r>
              <a:rPr lang="en-ID" sz="2400" dirty="0"/>
              <a:t> </a:t>
            </a:r>
            <a:r>
              <a:rPr lang="en-ID" sz="2400" dirty="0" err="1"/>
              <a:t>perintah</a:t>
            </a:r>
            <a:r>
              <a:rPr lang="en-ID" sz="2400" dirty="0"/>
              <a:t> </a:t>
            </a:r>
            <a:r>
              <a:rPr lang="en-ID" sz="2400" dirty="0" err="1"/>
              <a:t>ke</a:t>
            </a:r>
            <a:r>
              <a:rPr lang="en-ID" sz="2400" dirty="0"/>
              <a:t> </a:t>
            </a:r>
            <a:r>
              <a:rPr lang="en-ID" sz="2400" dirty="0" err="1"/>
              <a:t>semua</a:t>
            </a:r>
            <a:r>
              <a:rPr lang="en-ID" sz="2400" dirty="0"/>
              <a:t> </a:t>
            </a:r>
            <a:r>
              <a:rPr lang="en-ID" sz="2400" dirty="0" err="1"/>
              <a:t>perangkat</a:t>
            </a:r>
            <a:r>
              <a:rPr lang="en-ID" sz="2400" dirty="0"/>
              <a:t> yang </a:t>
            </a:r>
            <a:r>
              <a:rPr lang="en-ID" sz="2400" dirty="0" err="1"/>
              <a:t>ada</a:t>
            </a:r>
            <a:endParaRPr lang="en-ID" sz="2400" dirty="0"/>
          </a:p>
          <a:p>
            <a:pPr algn="just"/>
            <a:r>
              <a:rPr lang="en-ID" sz="2400" dirty="0" err="1"/>
              <a:t>Selain</a:t>
            </a:r>
            <a:r>
              <a:rPr lang="en-ID" sz="2400" dirty="0"/>
              <a:t> </a:t>
            </a:r>
            <a:r>
              <a:rPr lang="en-ID" sz="2400" dirty="0" err="1"/>
              <a:t>itu</a:t>
            </a:r>
            <a:r>
              <a:rPr lang="en-ID" sz="2400" dirty="0"/>
              <a:t> proses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dibuat</a:t>
            </a:r>
            <a:r>
              <a:rPr lang="en-ID" sz="2400" dirty="0"/>
              <a:t> per </a:t>
            </a:r>
            <a:r>
              <a:rPr lang="en-ID" sz="2400" dirty="0" err="1"/>
              <a:t>prosesor</a:t>
            </a:r>
            <a:r>
              <a:rPr lang="en-ID" sz="2400" dirty="0"/>
              <a:t> yang </a:t>
            </a:r>
            <a:r>
              <a:rPr lang="en-ID" sz="2400" dirty="0" err="1"/>
              <a:t>ada</a:t>
            </a:r>
            <a:endParaRPr lang="en-ID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20C9DF-381D-499A-89A2-BAF7FEA643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8360" y="300600"/>
              <a:ext cx="8750160" cy="4993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20C9DF-381D-499A-89A2-BAF7FEA64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000" y="291240"/>
                <a:ext cx="8768880" cy="5012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A930FF1-1685-40F7-9A7A-3F463786B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59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54"/>
    </mc:Choice>
    <mc:Fallback>
      <p:transition spd="slow" advTm="88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74F4-4240-406A-B45D-34BB174C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0302-1D35-4ACC-B0A8-8890D5CF2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menggunakan</a:t>
            </a:r>
            <a:r>
              <a:rPr lang="en-ID" sz="2800" dirty="0"/>
              <a:t> MPI </a:t>
            </a:r>
            <a:r>
              <a:rPr lang="en-ID" sz="2800" dirty="0" err="1"/>
              <a:t>kita</a:t>
            </a:r>
            <a:r>
              <a:rPr lang="en-ID" sz="2800" dirty="0"/>
              <a:t> </a:t>
            </a:r>
            <a:r>
              <a:rPr lang="en-ID" sz="2800" dirty="0" err="1"/>
              <a:t>dapat</a:t>
            </a:r>
            <a:r>
              <a:rPr lang="en-ID" sz="2800" dirty="0"/>
              <a:t> </a:t>
            </a:r>
            <a:r>
              <a:rPr lang="en-ID" sz="2800" dirty="0" err="1"/>
              <a:t>menggunakannya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:</a:t>
            </a:r>
          </a:p>
          <a:p>
            <a:pPr lvl="1"/>
            <a:r>
              <a:rPr lang="en-ID" sz="2400" dirty="0" err="1"/>
              <a:t>Memecah</a:t>
            </a:r>
            <a:r>
              <a:rPr lang="en-ID" sz="2400" dirty="0"/>
              <a:t> 1 </a:t>
            </a:r>
            <a:r>
              <a:rPr lang="en-ID" sz="2400" dirty="0" err="1"/>
              <a:t>tugas</a:t>
            </a:r>
            <a:r>
              <a:rPr lang="en-ID" sz="2400" dirty="0"/>
              <a:t>/proses </a:t>
            </a:r>
            <a:r>
              <a:rPr lang="en-ID" sz="2400" dirty="0" err="1"/>
              <a:t>menjadi</a:t>
            </a:r>
            <a:r>
              <a:rPr lang="en-ID" sz="2400" dirty="0"/>
              <a:t> </a:t>
            </a:r>
            <a:r>
              <a:rPr lang="en-ID" sz="2400" dirty="0" err="1"/>
              <a:t>beberapa</a:t>
            </a:r>
            <a:r>
              <a:rPr lang="en-ID" sz="2400" dirty="0"/>
              <a:t> sub proses</a:t>
            </a:r>
          </a:p>
          <a:p>
            <a:pPr lvl="1"/>
            <a:r>
              <a:rPr lang="en-ID" sz="2400" dirty="0" err="1"/>
              <a:t>Berbagi</a:t>
            </a:r>
            <a:r>
              <a:rPr lang="en-ID" sz="2400" dirty="0"/>
              <a:t> data </a:t>
            </a:r>
            <a:r>
              <a:rPr lang="en-ID" sz="2400" dirty="0" err="1"/>
              <a:t>antar</a:t>
            </a:r>
            <a:r>
              <a:rPr lang="en-ID" sz="2400" dirty="0"/>
              <a:t> node/proses</a:t>
            </a:r>
          </a:p>
          <a:p>
            <a:pPr lvl="1"/>
            <a:r>
              <a:rPr lang="en-ID" sz="2400" dirty="0" err="1"/>
              <a:t>Menambahkan</a:t>
            </a:r>
            <a:r>
              <a:rPr lang="en-ID" sz="2400" dirty="0"/>
              <a:t> </a:t>
            </a:r>
            <a:r>
              <a:rPr lang="en-ID" sz="2400" dirty="0" err="1"/>
              <a:t>perangkat</a:t>
            </a:r>
            <a:r>
              <a:rPr lang="en-ID" sz="2400" dirty="0"/>
              <a:t> </a:t>
            </a:r>
            <a:r>
              <a:rPr lang="en-ID" sz="2400" dirty="0" err="1"/>
              <a:t>baru</a:t>
            </a:r>
            <a:r>
              <a:rPr lang="en-ID" sz="2400" dirty="0"/>
              <a:t> </a:t>
            </a:r>
            <a:r>
              <a:rPr lang="en-ID" sz="2400" dirty="0" err="1"/>
              <a:t>tanpa</a:t>
            </a:r>
            <a:r>
              <a:rPr lang="en-ID" sz="2400" dirty="0"/>
              <a:t> </a:t>
            </a:r>
            <a:r>
              <a:rPr lang="en-ID" sz="2400" dirty="0" err="1"/>
              <a:t>konfigurasi</a:t>
            </a:r>
            <a:r>
              <a:rPr lang="en-ID" sz="2400" dirty="0"/>
              <a:t> </a:t>
            </a:r>
            <a:r>
              <a:rPr lang="en-ID" sz="2400" dirty="0" err="1"/>
              <a:t>tambahan</a:t>
            </a:r>
            <a:endParaRPr lang="en-ID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316DCE-F0BC-45E2-9D14-B96217B124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2480" y="4205160"/>
              <a:ext cx="8987760" cy="1189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316DCE-F0BC-45E2-9D14-B96217B124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3120" y="4195800"/>
                <a:ext cx="9006480" cy="1207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5714F23-5C48-454F-8DF5-28C76A4E1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73"/>
    </mc:Choice>
    <mc:Fallback>
      <p:transition spd="slow" advTm="38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1DD7E5-A7E3-45F5-BEB7-8BA6939AD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-2" b="30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918DE-84E6-4F7D-82B7-785810F47FEC}"/>
              </a:ext>
            </a:extLst>
          </p:cNvPr>
          <p:cNvSpPr txBox="1"/>
          <p:nvPr/>
        </p:nvSpPr>
        <p:spPr>
          <a:xfrm>
            <a:off x="9511459" y="6657945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5" tooltip="http://www.misapuntesde.com/post.php?id=84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D" sz="7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3D2CAA-D9DF-4AB2-A823-40FB7B8316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93200" y="438120"/>
              <a:ext cx="6672240" cy="3366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3D2CAA-D9DF-4AB2-A823-40FB7B8316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3840" y="428760"/>
                <a:ext cx="6690960" cy="3385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A6C0C1-3F97-44EA-90B7-9483075E1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5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77"/>
    </mc:Choice>
    <mc:Fallback>
      <p:transition spd="slow" advTm="4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18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C6D6781-F94E-4D90-85C4-77344E863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47000" b="60180"/>
          <a:stretch/>
        </p:blipFill>
        <p:spPr>
          <a:xfrm>
            <a:off x="776041" y="1270624"/>
            <a:ext cx="10639918" cy="43167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FBD98B-0515-47D8-8D11-35D48463D81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40640" y="3416760"/>
              <a:ext cx="4181040" cy="2190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FBD98B-0515-47D8-8D11-35D48463D8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1280" y="3407400"/>
                <a:ext cx="4199760" cy="2208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5F57C9A-2DCA-4E4A-A069-FFD42D1BF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72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41"/>
    </mc:Choice>
    <mc:Fallback>
      <p:transition spd="slow" advTm="40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7C08-1BF0-4F34-BD12-638AFE6A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Cluster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75767-417E-4536-81E5-0104D6D1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D" sz="2400" dirty="0" err="1"/>
              <a:t>Komputasi</a:t>
            </a:r>
            <a:r>
              <a:rPr lang="en-ID" sz="2400" dirty="0"/>
              <a:t> cluster </a:t>
            </a:r>
            <a:r>
              <a:rPr lang="en-ID" sz="2400" dirty="0" err="1"/>
              <a:t>adalah</a:t>
            </a:r>
            <a:r>
              <a:rPr lang="en-ID" sz="2400" dirty="0"/>
              <a:t> proses </a:t>
            </a:r>
            <a:r>
              <a:rPr lang="en-ID" sz="2400" dirty="0" err="1"/>
              <a:t>berbagi</a:t>
            </a:r>
            <a:r>
              <a:rPr lang="en-ID" sz="2400" dirty="0"/>
              <a:t> </a:t>
            </a:r>
            <a:r>
              <a:rPr lang="en-ID" sz="2400" dirty="0" err="1"/>
              <a:t>tugas</a:t>
            </a:r>
            <a:r>
              <a:rPr lang="en-ID" sz="2400" dirty="0"/>
              <a:t> </a:t>
            </a:r>
            <a:r>
              <a:rPr lang="en-ID" sz="2400" dirty="0" err="1"/>
              <a:t>komputasi</a:t>
            </a:r>
            <a:r>
              <a:rPr lang="en-ID" sz="2400" dirty="0"/>
              <a:t> di </a:t>
            </a:r>
            <a:r>
              <a:rPr lang="en-ID" sz="2400" dirty="0" err="1"/>
              <a:t>antara</a:t>
            </a:r>
            <a:r>
              <a:rPr lang="en-ID" sz="2400" dirty="0"/>
              <a:t> </a:t>
            </a:r>
            <a:r>
              <a:rPr lang="en-ID" sz="2400" dirty="0" err="1"/>
              <a:t>banyak</a:t>
            </a:r>
            <a:r>
              <a:rPr lang="en-ID" sz="2400" dirty="0"/>
              <a:t> </a:t>
            </a:r>
            <a:r>
              <a:rPr lang="en-ID" sz="2400" dirty="0" err="1"/>
              <a:t>komputer</a:t>
            </a:r>
            <a:r>
              <a:rPr lang="en-ID" sz="2400" dirty="0"/>
              <a:t> dan </a:t>
            </a:r>
            <a:r>
              <a:rPr lang="en-ID" sz="2400" dirty="0" err="1"/>
              <a:t>komputer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mesin</a:t>
            </a:r>
            <a:r>
              <a:rPr lang="en-ID" sz="2400" dirty="0"/>
              <a:t> </a:t>
            </a:r>
            <a:r>
              <a:rPr lang="en-ID" sz="2400" dirty="0" err="1"/>
              <a:t>tersebut</a:t>
            </a:r>
            <a:r>
              <a:rPr lang="en-ID" sz="2400" dirty="0"/>
              <a:t> </a:t>
            </a:r>
            <a:r>
              <a:rPr lang="en-ID" sz="2400" dirty="0" err="1"/>
              <a:t>membentuk</a:t>
            </a:r>
            <a:r>
              <a:rPr lang="en-ID" sz="2400" dirty="0"/>
              <a:t> cluster.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bekerja</a:t>
            </a:r>
            <a:r>
              <a:rPr lang="en-ID" sz="2400" dirty="0"/>
              <a:t> pada </a:t>
            </a:r>
            <a:r>
              <a:rPr lang="en-ID" sz="2400" dirty="0" err="1"/>
              <a:t>sistem</a:t>
            </a:r>
            <a:r>
              <a:rPr lang="en-ID" sz="2400" dirty="0"/>
              <a:t> </a:t>
            </a:r>
            <a:r>
              <a:rPr lang="en-ID" sz="2400" dirty="0" err="1"/>
              <a:t>terdistribusi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jaringan</a:t>
            </a:r>
            <a:endParaRPr lang="en-ID" sz="2400" dirty="0"/>
          </a:p>
          <a:p>
            <a:pPr algn="just"/>
            <a:r>
              <a:rPr lang="en-ID" sz="2400" dirty="0" err="1"/>
              <a:t>Berbagai</a:t>
            </a:r>
            <a:r>
              <a:rPr lang="en-ID" sz="2400" dirty="0"/>
              <a:t> </a:t>
            </a:r>
            <a:r>
              <a:rPr lang="en-ID" sz="2400" dirty="0" err="1"/>
              <a:t>jenis</a:t>
            </a:r>
            <a:r>
              <a:rPr lang="en-ID" sz="2400" dirty="0"/>
              <a:t> </a:t>
            </a:r>
            <a:r>
              <a:rPr lang="en-ID" sz="2400" dirty="0" err="1"/>
              <a:t>komputasi</a:t>
            </a:r>
            <a:r>
              <a:rPr lang="en-ID" sz="2400" dirty="0"/>
              <a:t> </a:t>
            </a:r>
            <a:r>
              <a:rPr lang="en-ID" sz="2400" dirty="0" err="1"/>
              <a:t>klaster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berdasarkan</a:t>
            </a:r>
            <a:r>
              <a:rPr lang="en-ID" sz="2400" dirty="0"/>
              <a:t> </a:t>
            </a:r>
            <a:r>
              <a:rPr lang="en-ID" sz="2400" dirty="0" err="1"/>
              <a:t>implementasi</a:t>
            </a:r>
            <a:r>
              <a:rPr lang="en-ID" sz="2400" dirty="0"/>
              <a:t> </a:t>
            </a:r>
            <a:r>
              <a:rPr lang="en-ID" sz="2400" dirty="0" err="1"/>
              <a:t>bisnis</a:t>
            </a:r>
            <a:r>
              <a:rPr lang="en-ID" sz="2400" dirty="0"/>
              <a:t>, </a:t>
            </a:r>
            <a:r>
              <a:rPr lang="en-ID" sz="2400" dirty="0" err="1"/>
              <a:t>optimalisasi</a:t>
            </a:r>
            <a:r>
              <a:rPr lang="en-ID" sz="2400" dirty="0"/>
              <a:t> </a:t>
            </a:r>
            <a:r>
              <a:rPr lang="en-ID" sz="2400" dirty="0" err="1"/>
              <a:t>kinerja</a:t>
            </a:r>
            <a:r>
              <a:rPr lang="en-ID" sz="2400" dirty="0"/>
              <a:t>, dan </a:t>
            </a:r>
            <a:r>
              <a:rPr lang="en-ID" sz="2400" dirty="0" err="1"/>
              <a:t>preferensi</a:t>
            </a:r>
            <a:r>
              <a:rPr lang="en-ID" sz="2400" dirty="0"/>
              <a:t> </a:t>
            </a:r>
            <a:r>
              <a:rPr lang="en-ID" sz="2400" dirty="0" err="1"/>
              <a:t>arsitektur</a:t>
            </a:r>
            <a:r>
              <a:rPr lang="en-ID" sz="2400" dirty="0"/>
              <a:t> </a:t>
            </a:r>
            <a:r>
              <a:rPr lang="en-ID" sz="2400" dirty="0" err="1"/>
              <a:t>seperti</a:t>
            </a:r>
            <a:r>
              <a:rPr lang="en-ID" sz="2400" dirty="0"/>
              <a:t> </a:t>
            </a:r>
            <a:r>
              <a:rPr lang="en-ID" sz="2400" dirty="0" err="1"/>
              <a:t>klaster</a:t>
            </a:r>
            <a:r>
              <a:rPr lang="en-ID" sz="2400" dirty="0"/>
              <a:t> </a:t>
            </a:r>
            <a:r>
              <a:rPr lang="en-ID" sz="2400" dirty="0" err="1"/>
              <a:t>penyeimbang</a:t>
            </a:r>
            <a:r>
              <a:rPr lang="en-ID" sz="2400" dirty="0"/>
              <a:t> </a:t>
            </a:r>
            <a:r>
              <a:rPr lang="en-ID" sz="2400" dirty="0" err="1"/>
              <a:t>beban</a:t>
            </a:r>
            <a:r>
              <a:rPr lang="en-ID" sz="2400" dirty="0"/>
              <a:t>, </a:t>
            </a:r>
            <a:r>
              <a:rPr lang="en-ID" sz="2400" dirty="0" err="1"/>
              <a:t>klaster</a:t>
            </a:r>
            <a:r>
              <a:rPr lang="en-ID" sz="2400" dirty="0"/>
              <a:t> </a:t>
            </a:r>
            <a:r>
              <a:rPr lang="en-ID" sz="2400" dirty="0" err="1"/>
              <a:t>ketersediaan</a:t>
            </a:r>
            <a:r>
              <a:rPr lang="en-ID" sz="2400" dirty="0"/>
              <a:t> </a:t>
            </a:r>
            <a:r>
              <a:rPr lang="en-ID" sz="2400" dirty="0" err="1"/>
              <a:t>tinggi</a:t>
            </a:r>
            <a:r>
              <a:rPr lang="en-ID" sz="2400" dirty="0"/>
              <a:t> (HA), </a:t>
            </a:r>
            <a:r>
              <a:rPr lang="en-ID" sz="2400" dirty="0" err="1"/>
              <a:t>klaster</a:t>
            </a:r>
            <a:r>
              <a:rPr lang="en-ID" sz="2400" dirty="0"/>
              <a:t> </a:t>
            </a:r>
            <a:r>
              <a:rPr lang="en-ID" sz="2400" dirty="0" err="1"/>
              <a:t>kinerja</a:t>
            </a:r>
            <a:r>
              <a:rPr lang="en-ID" sz="2400" dirty="0"/>
              <a:t> </a:t>
            </a:r>
            <a:r>
              <a:rPr lang="en-ID" sz="2400" dirty="0" err="1"/>
              <a:t>tinggi</a:t>
            </a:r>
            <a:r>
              <a:rPr lang="en-ID" sz="2400" dirty="0"/>
              <a:t> (HP).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0E69A4-54CF-4B13-9D26-13F3111AFE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3720" y="1401840"/>
              <a:ext cx="10314720" cy="4367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0E69A4-54CF-4B13-9D26-13F3111AFE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60" y="1392480"/>
                <a:ext cx="10333440" cy="4386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302928-2353-4A1E-9059-56D30998C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3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56"/>
    </mc:Choice>
    <mc:Fallback>
      <p:transition spd="slow" advTm="139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137" x="3446463" y="6197600"/>
          <p14:tracePt t="73162" x="2190750" y="6707188"/>
          <p14:tracePt t="73167" x="2152650" y="6607175"/>
          <p14:tracePt t="73172" x="2116138" y="6494463"/>
          <p14:tracePt t="73177" x="2090738" y="6394450"/>
          <p14:tracePt t="73183" x="2052638" y="6169025"/>
          <p14:tracePt t="73189" x="2027238" y="6069013"/>
          <p14:tracePt t="73194" x="2003425" y="5843588"/>
          <p14:tracePt t="73201" x="1990725" y="5732463"/>
          <p14:tracePt t="73204" x="1990725" y="5630863"/>
          <p14:tracePt t="73209" x="1990725" y="5518150"/>
          <p14:tracePt t="73214" x="1990725" y="5418138"/>
          <p14:tracePt t="73217" x="1990725" y="5305425"/>
          <p14:tracePt t="73221" x="1990725" y="5230813"/>
          <p14:tracePt t="73226" x="1990725" y="5156200"/>
          <p14:tracePt t="73229" x="1990725" y="5092700"/>
          <p14:tracePt t="73233" x="1990725" y="5043488"/>
          <p14:tracePt t="73237" x="2014538" y="4981575"/>
          <p14:tracePt t="73242" x="2014538" y="4943475"/>
          <p14:tracePt t="73245" x="2027238" y="4905375"/>
          <p14:tracePt t="73249" x="2039938" y="4879975"/>
          <p14:tracePt t="73253" x="2065338" y="4856163"/>
          <p14:tracePt t="73257" x="2090738" y="4818063"/>
          <p14:tracePt t="73263" x="2116138" y="4805363"/>
          <p14:tracePt t="73267" x="2127250" y="4768850"/>
          <p14:tracePt t="73270" x="2165350" y="4743450"/>
          <p14:tracePt t="73274" x="2190750" y="4718050"/>
          <p14:tracePt t="73279" x="2216150" y="4692650"/>
          <p14:tracePt t="73282" x="2228850" y="4692650"/>
          <p14:tracePt t="73286" x="2252663" y="4667250"/>
          <p14:tracePt t="73292" x="2278063" y="4643438"/>
          <p14:tracePt t="73295" x="2316163" y="4618038"/>
          <p14:tracePt t="73299" x="2365375" y="4605338"/>
          <p14:tracePt t="73303" x="2390775" y="4579938"/>
          <p14:tracePt t="73307" x="2416175" y="4567238"/>
          <p14:tracePt t="73311" x="2441575" y="4554538"/>
          <p14:tracePt t="73315" x="2478088" y="4530725"/>
          <p14:tracePt t="73319" x="2516188" y="4530725"/>
          <p14:tracePt t="73325" x="2528888" y="4505325"/>
          <p14:tracePt t="73329" x="2554288" y="4505325"/>
          <p14:tracePt t="73333" x="2578100" y="4479925"/>
          <p14:tracePt t="73337" x="2603500" y="4479925"/>
          <p14:tracePt t="73342" x="2616200" y="4479925"/>
          <p14:tracePt t="73345" x="2628900" y="4454525"/>
          <p14:tracePt t="73349" x="2641600" y="4454525"/>
          <p14:tracePt t="73354" x="2654300" y="4454525"/>
          <p14:tracePt t="73358" x="2667000" y="4454525"/>
          <p14:tracePt t="73373" x="2678113" y="4454525"/>
          <p14:tracePt t="73381" x="2690813" y="4454525"/>
          <p14:tracePt t="73391" x="2703513" y="4454525"/>
          <p14:tracePt t="73394" x="2716213" y="4454525"/>
          <p14:tracePt t="73398" x="2728913" y="4454525"/>
          <p14:tracePt t="73407" x="2741613" y="4454525"/>
          <p14:tracePt t="73410" x="2754313" y="4454525"/>
          <p14:tracePt t="73419" x="2778125" y="4443413"/>
          <p14:tracePt t="73423" x="2790825" y="4443413"/>
          <p14:tracePt t="73426" x="2816225" y="4430713"/>
          <p14:tracePt t="73431" x="2828925" y="4418013"/>
          <p14:tracePt t="73435" x="2867025" y="4405313"/>
          <p14:tracePt t="73439" x="2903538" y="4392613"/>
          <p14:tracePt t="73442" x="2928938" y="4392613"/>
          <p14:tracePt t="73448" x="2941638" y="4367213"/>
          <p14:tracePt t="73453" x="2979738" y="4354513"/>
          <p14:tracePt t="73458" x="2992438" y="4341813"/>
          <p14:tracePt t="73460" x="3003550" y="4341813"/>
          <p14:tracePt t="73464" x="3028950" y="4341813"/>
          <p14:tracePt t="73468" x="3041650" y="4341813"/>
          <p14:tracePt t="73474" x="3054350" y="4330700"/>
          <p14:tracePt t="73477" x="3067050" y="4330700"/>
          <p14:tracePt t="73480" x="3092450" y="4330700"/>
          <p14:tracePt t="73489" x="3103563" y="4330700"/>
          <p14:tracePt t="73497" x="3128963" y="4330700"/>
          <p14:tracePt t="73505" x="3141663" y="4330700"/>
          <p14:tracePt t="73510" x="3141663" y="4318000"/>
          <p14:tracePt t="73514" x="3167063" y="4318000"/>
          <p14:tracePt t="73523" x="3179763" y="4318000"/>
          <p14:tracePt t="73532" x="3192463" y="4318000"/>
          <p14:tracePt t="73536" x="3205163" y="4318000"/>
          <p14:tracePt t="73539" x="3216275" y="4318000"/>
          <p14:tracePt t="73546" x="3216275" y="4305300"/>
          <p14:tracePt t="73584" x="3228975" y="4305300"/>
          <p14:tracePt t="73590" x="3228975" y="4318000"/>
          <p14:tracePt t="73594" x="3228975" y="4330700"/>
          <p14:tracePt t="73603" x="3228975" y="4341813"/>
          <p14:tracePt t="73610" x="3241675" y="4354513"/>
          <p14:tracePt t="73717" x="3228975" y="4354513"/>
          <p14:tracePt t="73737" x="3205163" y="4354513"/>
          <p14:tracePt t="73794" x="3192463" y="4354513"/>
          <p14:tracePt t="73831" x="3228975" y="4354513"/>
          <p14:tracePt t="73835" x="3241675" y="4354513"/>
          <p14:tracePt t="73838" x="3279775" y="4354513"/>
          <p14:tracePt t="73842" x="3305175" y="4341813"/>
          <p14:tracePt t="73846" x="3317875" y="4341813"/>
          <p14:tracePt t="73852" x="3341688" y="4341813"/>
          <p14:tracePt t="73856" x="3354388" y="4341813"/>
          <p14:tracePt t="73858" x="3392488" y="4330700"/>
          <p14:tracePt t="73863" x="3405188" y="4330700"/>
          <p14:tracePt t="73867" x="3441700" y="4330700"/>
          <p14:tracePt t="73872" x="3454400" y="4330700"/>
          <p14:tracePt t="73876" x="3467100" y="4330700"/>
          <p14:tracePt t="73880" x="3492500" y="4318000"/>
          <p14:tracePt t="73886" x="3505200" y="4318000"/>
          <p14:tracePt t="73889" x="3530600" y="4318000"/>
          <p14:tracePt t="73892" x="3554413" y="4318000"/>
          <p14:tracePt t="73904" x="3592513" y="4318000"/>
          <p14:tracePt t="73908" x="3605213" y="4318000"/>
          <p14:tracePt t="73912" x="3617913" y="4305300"/>
          <p14:tracePt t="73956" x="3592513" y="4305300"/>
          <p14:tracePt t="73959" x="3567113" y="4305300"/>
          <p14:tracePt t="73962" x="3517900" y="4305300"/>
          <p14:tracePt t="73969" x="3479800" y="4305300"/>
          <p14:tracePt t="73973" x="3429000" y="4292600"/>
          <p14:tracePt t="73976" x="3405188" y="4292600"/>
          <p14:tracePt t="73980" x="3379788" y="4292600"/>
          <p14:tracePt t="73986" x="3341688" y="4292600"/>
          <p14:tracePt t="73989" x="3292475" y="4292600"/>
          <p14:tracePt t="73992" x="3241675" y="4292600"/>
          <p14:tracePt t="73996" x="3192463" y="4292600"/>
          <p14:tracePt t="74002" x="3128963" y="4292600"/>
          <p14:tracePt t="74005" x="3079750" y="4292600"/>
          <p14:tracePt t="74008" x="3028950" y="4292600"/>
          <p14:tracePt t="74012" x="2967038" y="4292600"/>
          <p14:tracePt t="74016" x="2928938" y="4292600"/>
          <p14:tracePt t="74020" x="2890838" y="4292600"/>
          <p14:tracePt t="74024" x="2867025" y="4279900"/>
          <p14:tracePt t="74030" x="2854325" y="4279900"/>
          <p14:tracePt t="74036" x="2841625" y="4279900"/>
          <p14:tracePt t="74039" x="2828925" y="4279900"/>
          <p14:tracePt t="74074" x="2828925" y="4267200"/>
          <p14:tracePt t="74078" x="2841625" y="4254500"/>
          <p14:tracePt t="74083" x="2867025" y="4254500"/>
          <p14:tracePt t="74086" x="2903538" y="4254500"/>
          <p14:tracePt t="74090" x="2967038" y="4241800"/>
          <p14:tracePt t="74094" x="3003550" y="4241800"/>
          <p14:tracePt t="74098" x="3041650" y="4241800"/>
          <p14:tracePt t="74102" x="3103563" y="4230688"/>
          <p14:tracePt t="74106" x="3141663" y="4217988"/>
          <p14:tracePt t="74110" x="3167063" y="4217988"/>
          <p14:tracePt t="74115" x="3205163" y="4205288"/>
          <p14:tracePt t="74122" x="3241675" y="4205288"/>
          <p14:tracePt t="74125" x="3292475" y="4192588"/>
          <p14:tracePt t="74128" x="3328988" y="4192588"/>
          <p14:tracePt t="74132" x="3379788" y="4192588"/>
          <p14:tracePt t="74137" x="3417888" y="4192588"/>
          <p14:tracePt t="74140" x="3441700" y="4192588"/>
          <p14:tracePt t="74144" x="3479800" y="4192588"/>
          <p14:tracePt t="74148" x="3505200" y="4192588"/>
          <p14:tracePt t="74153" x="3530600" y="4192588"/>
          <p14:tracePt t="74156" x="3554413" y="4192588"/>
          <p14:tracePt t="74162" x="3579813" y="4192588"/>
          <p14:tracePt t="74164" x="3592513" y="4192588"/>
          <p14:tracePt t="74169" x="3605213" y="4192588"/>
          <p14:tracePt t="74176" x="3617913" y="4192588"/>
          <p14:tracePt t="74202" x="3617913" y="4205288"/>
          <p14:tracePt t="74207" x="3617913" y="4217988"/>
          <p14:tracePt t="74215" x="3605213" y="4217988"/>
          <p14:tracePt t="74219" x="3554413" y="4230688"/>
          <p14:tracePt t="74223" x="3517900" y="4230688"/>
          <p14:tracePt t="74226" x="3479800" y="4241800"/>
          <p14:tracePt t="74230" x="3429000" y="4241800"/>
          <p14:tracePt t="74236" x="3405188" y="4241800"/>
          <p14:tracePt t="74239" x="3354388" y="4241800"/>
          <p14:tracePt t="74242" x="3305175" y="4254500"/>
          <p14:tracePt t="74246" x="3267075" y="4254500"/>
          <p14:tracePt t="74251" x="3216275" y="4254500"/>
          <p14:tracePt t="74257" x="3167063" y="4254500"/>
          <p14:tracePt t="74260" x="3116263" y="4254500"/>
          <p14:tracePt t="74265" x="3079750" y="4254500"/>
          <p14:tracePt t="74270" x="3041650" y="4254500"/>
          <p14:tracePt t="74274" x="3003550" y="4267200"/>
          <p14:tracePt t="74277" x="2992438" y="4267200"/>
          <p14:tracePt t="74280" x="2954338" y="4267200"/>
          <p14:tracePt t="74286" x="2928938" y="4267200"/>
          <p14:tracePt t="74288" x="2916238" y="4267200"/>
          <p14:tracePt t="74292" x="2903538" y="4267200"/>
          <p14:tracePt t="74296" x="2890838" y="4267200"/>
          <p14:tracePt t="74339" x="2903538" y="4267200"/>
          <p14:tracePt t="74343" x="2928938" y="4267200"/>
          <p14:tracePt t="74348" x="2967038" y="4267200"/>
          <p14:tracePt t="74353" x="3016250" y="4254500"/>
          <p14:tracePt t="74357" x="3041650" y="4254500"/>
          <p14:tracePt t="74360" x="3067050" y="4241800"/>
          <p14:tracePt t="74364" x="3116263" y="4241800"/>
          <p14:tracePt t="74369" x="3154363" y="4241800"/>
          <p14:tracePt t="74373" x="3205163" y="4230688"/>
          <p14:tracePt t="74376" x="3241675" y="4217988"/>
          <p14:tracePt t="74380" x="3292475" y="4217988"/>
          <p14:tracePt t="74385" x="3341688" y="4205288"/>
          <p14:tracePt t="74389" x="3379788" y="4192588"/>
          <p14:tracePt t="74392" x="3405188" y="4192588"/>
          <p14:tracePt t="74396" x="3429000" y="4192588"/>
          <p14:tracePt t="74404" x="3454400" y="4192588"/>
          <p14:tracePt t="74410" x="3479800" y="4192588"/>
          <p14:tracePt t="74414" x="3505200" y="4192588"/>
          <p14:tracePt t="74442" x="3517900" y="4192588"/>
          <p14:tracePt t="74455" x="3517900" y="4205288"/>
          <p14:tracePt t="74458" x="3505200" y="4217988"/>
          <p14:tracePt t="74462" x="3479800" y="4217988"/>
          <p14:tracePt t="74467" x="3454400" y="4241800"/>
          <p14:tracePt t="74471" x="3429000" y="4254500"/>
          <p14:tracePt t="74474" x="3392488" y="4254500"/>
          <p14:tracePt t="74479" x="3341688" y="4267200"/>
          <p14:tracePt t="74483" x="3317875" y="4279900"/>
          <p14:tracePt t="74486" x="3279775" y="4279900"/>
          <p14:tracePt t="74492" x="3228975" y="4279900"/>
          <p14:tracePt t="74496" x="3179763" y="4292600"/>
          <p14:tracePt t="74501" x="3141663" y="4292600"/>
          <p14:tracePt t="74504" x="3103563" y="4292600"/>
          <p14:tracePt t="74508" x="3079750" y="4292600"/>
          <p14:tracePt t="74512" x="3067050" y="4292600"/>
          <p14:tracePt t="74516" x="3041650" y="4292600"/>
          <p14:tracePt t="74539" x="3028950" y="4292600"/>
          <p14:tracePt t="74546" x="3028950" y="4305300"/>
          <p14:tracePt t="74555" x="3028950" y="4318000"/>
          <p14:tracePt t="74558" x="3054350" y="4341813"/>
          <p14:tracePt t="74562" x="3067050" y="4354513"/>
          <p14:tracePt t="74569" x="3116263" y="4379913"/>
          <p14:tracePt t="74573" x="3154363" y="4392613"/>
          <p14:tracePt t="74576" x="3192463" y="4430713"/>
          <p14:tracePt t="74580" x="3228975" y="4454525"/>
          <p14:tracePt t="74586" x="3292475" y="4492625"/>
          <p14:tracePt t="74591" x="3417888" y="4592638"/>
          <p14:tracePt t="74597" x="3441700" y="4618038"/>
          <p14:tracePt t="74601" x="3467100" y="4643438"/>
          <p14:tracePt t="74605" x="3505200" y="4692650"/>
          <p14:tracePt t="74610" x="3541713" y="4730750"/>
          <p14:tracePt t="74612" x="3567113" y="4805363"/>
          <p14:tracePt t="74617" x="3592513" y="4879975"/>
          <p14:tracePt t="74621" x="3617913" y="4956175"/>
          <p14:tracePt t="74626" x="3643313" y="5043488"/>
          <p14:tracePt t="74631" x="3667125" y="5118100"/>
          <p14:tracePt t="74637" x="3692525" y="5218113"/>
          <p14:tracePt t="74641" x="3717925" y="5318125"/>
          <p14:tracePt t="74643" x="3756025" y="5443538"/>
          <p14:tracePt t="74647" x="3767138" y="5556250"/>
          <p14:tracePt t="74651" x="3779838" y="5656263"/>
          <p14:tracePt t="74657" x="3792538" y="5743575"/>
          <p14:tracePt t="74662" x="3805238" y="5932488"/>
          <p14:tracePt t="74667" x="3817938" y="6019800"/>
          <p14:tracePt t="74672" x="3817938" y="6081713"/>
          <p14:tracePt t="74676" x="3817938" y="6157913"/>
          <p14:tracePt t="74679" x="3817938" y="6219825"/>
          <p14:tracePt t="74684" x="3817938" y="6294438"/>
          <p14:tracePt t="74689" x="3817938" y="6345238"/>
          <p14:tracePt t="74692" x="3817938" y="6394450"/>
          <p14:tracePt t="74697" x="3817938" y="6445250"/>
          <p14:tracePt t="74701" x="3817938" y="6483350"/>
          <p14:tracePt t="74705" x="3817938" y="6519863"/>
          <p14:tracePt t="74708" x="3817938" y="6557963"/>
          <p14:tracePt t="74713" x="3817938" y="6583363"/>
          <p14:tracePt t="74717" x="3805238" y="6607175"/>
          <p14:tracePt t="74722" x="3805238" y="6645275"/>
          <p14:tracePt t="74726" x="3805238" y="6657975"/>
          <p14:tracePt t="74728" x="3805238" y="6670675"/>
          <p14:tracePt t="74733" x="3792538" y="6696075"/>
          <p14:tracePt t="74737" x="3792538" y="6707188"/>
          <p14:tracePt t="74745" x="3779838" y="6732588"/>
          <p14:tracePt t="74755" x="3779838" y="6745288"/>
          <p14:tracePt t="74758" x="3767138" y="6757988"/>
          <p14:tracePt t="74763" x="3756025" y="6770688"/>
          <p14:tracePt t="74767" x="3756025" y="6783388"/>
          <p14:tracePt t="74771" x="3756025" y="6796088"/>
          <p14:tracePt t="74779" x="3743325" y="6807200"/>
          <p14:tracePt t="74782" x="3730625" y="6819900"/>
          <p14:tracePt t="74786" x="3717925" y="6845300"/>
          <p14:tracePt t="75131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3BB1A-59F3-4464-ADFD-61459F18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2800" dirty="0"/>
              <a:t>MPI </a:t>
            </a:r>
            <a:r>
              <a:rPr lang="en-US" sz="2800" dirty="0" err="1"/>
              <a:t>didesain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memanggil</a:t>
            </a:r>
            <a:r>
              <a:rPr lang="en-US" sz="2800" dirty="0"/>
              <a:t> script yang </a:t>
            </a:r>
            <a:r>
              <a:rPr lang="en-US" sz="2800" dirty="0" err="1"/>
              <a:t>sama</a:t>
            </a:r>
            <a:r>
              <a:rPr lang="en-US" sz="2800" dirty="0"/>
              <a:t> </a:t>
            </a:r>
            <a:r>
              <a:rPr lang="en-US" sz="2800" dirty="0" err="1"/>
              <a:t>tetapi</a:t>
            </a:r>
            <a:r>
              <a:rPr lang="en-US" sz="2800" dirty="0"/>
              <a:t> </a:t>
            </a:r>
            <a:r>
              <a:rPr lang="en-US" sz="2800"/>
              <a:t>ditampilkan </a:t>
            </a:r>
            <a:r>
              <a:rPr lang="en-US" sz="2800" dirty="0"/>
              <a:t>di 1 </a:t>
            </a:r>
            <a:r>
              <a:rPr lang="en-US" sz="2800" dirty="0" err="1"/>
              <a:t>layar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7F923E-C74F-4FC4-B33D-951FFEF47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80472" y="1000208"/>
            <a:ext cx="6268062" cy="468441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87B6CB-F133-4604-8CCD-E4C7DD731F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11240" y="1489320"/>
              <a:ext cx="3267720" cy="411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87B6CB-F133-4604-8CCD-E4C7DD731F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1880" y="1479960"/>
                <a:ext cx="3286440" cy="4136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E22409-0B35-402F-B6ED-56881AB49A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6062"/>
    </mc:Choice>
    <mc:Fallback>
      <p:transition spd="slow" advTm="56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D5AB0-0D87-498F-9A27-8E204695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Kekuatan</a:t>
            </a:r>
            <a:r>
              <a:rPr lang="en-ID" dirty="0"/>
              <a:t> </a:t>
            </a:r>
            <a:r>
              <a:rPr lang="en-ID" dirty="0" err="1"/>
              <a:t>Pemrosesan</a:t>
            </a:r>
            <a:r>
              <a:rPr lang="en-ID" dirty="0"/>
              <a:t> (FLOPS)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72B7D-A6CF-4623-A175-40BFA567F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D" sz="2400" dirty="0"/>
              <a:t>FLOPS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singkatan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"floating-point operations per second“.</a:t>
            </a:r>
          </a:p>
          <a:p>
            <a:pPr algn="just"/>
            <a:r>
              <a:rPr lang="en-ID" sz="2400" dirty="0" err="1"/>
              <a:t>Berfungsi</a:t>
            </a:r>
            <a:r>
              <a:rPr lang="en-ID" sz="2400" dirty="0"/>
              <a:t> </a:t>
            </a:r>
            <a:r>
              <a:rPr lang="en-ID" sz="2400" dirty="0" err="1"/>
              <a:t>sebagai</a:t>
            </a:r>
            <a:r>
              <a:rPr lang="en-ID" sz="2400" dirty="0"/>
              <a:t> </a:t>
            </a:r>
            <a:r>
              <a:rPr lang="en-ID" sz="2400" dirty="0" err="1"/>
              <a:t>indikator</a:t>
            </a:r>
            <a:r>
              <a:rPr lang="en-ID" sz="2400" dirty="0"/>
              <a:t> yang </a:t>
            </a:r>
            <a:r>
              <a:rPr lang="en-ID" sz="2400" dirty="0" err="1"/>
              <a:t>baik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kekuatan</a:t>
            </a:r>
            <a:r>
              <a:rPr lang="en-ID" sz="2400" dirty="0"/>
              <a:t> </a:t>
            </a:r>
            <a:r>
              <a:rPr lang="en-ID" sz="2400" dirty="0" err="1"/>
              <a:t>komputasi</a:t>
            </a:r>
            <a:r>
              <a:rPr lang="en-ID" sz="2400" dirty="0"/>
              <a:t> </a:t>
            </a:r>
            <a:r>
              <a:rPr lang="en-ID" sz="2400" dirty="0" err="1"/>
              <a:t>murni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sebuah</a:t>
            </a:r>
            <a:r>
              <a:rPr lang="en-ID" sz="2400" dirty="0"/>
              <a:t> </a:t>
            </a:r>
            <a:r>
              <a:rPr lang="en-ID" sz="2400" dirty="0" err="1"/>
              <a:t>prosesor</a:t>
            </a:r>
            <a:r>
              <a:rPr lang="en-ID" sz="2400" dirty="0"/>
              <a:t>. </a:t>
            </a:r>
          </a:p>
          <a:p>
            <a:pPr algn="just"/>
            <a:r>
              <a:rPr lang="en-ID" sz="2400" dirty="0" err="1"/>
              <a:t>Namun</a:t>
            </a:r>
            <a:r>
              <a:rPr lang="en-ID" sz="2400" dirty="0"/>
              <a:t>, </a:t>
            </a:r>
            <a:r>
              <a:rPr lang="en-ID" sz="2400" dirty="0" err="1"/>
              <a:t>karena</a:t>
            </a:r>
            <a:r>
              <a:rPr lang="en-ID" sz="2400" dirty="0"/>
              <a:t>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mengukur</a:t>
            </a:r>
            <a:r>
              <a:rPr lang="en-ID" sz="2400" dirty="0"/>
              <a:t> </a:t>
            </a:r>
            <a:r>
              <a:rPr lang="en-ID" sz="2400" dirty="0" err="1"/>
              <a:t>perhitungan</a:t>
            </a:r>
            <a:r>
              <a:rPr lang="en-ID" sz="2400" dirty="0"/>
              <a:t> </a:t>
            </a:r>
            <a:r>
              <a:rPr lang="en-ID" sz="2400" dirty="0" err="1"/>
              <a:t>bilangan</a:t>
            </a:r>
            <a:r>
              <a:rPr lang="en-ID" sz="2400" dirty="0"/>
              <a:t> </a:t>
            </a:r>
            <a:r>
              <a:rPr lang="en-ID" sz="2400" dirty="0" err="1"/>
              <a:t>bulat</a:t>
            </a:r>
            <a:r>
              <a:rPr lang="en-ID" sz="2400" dirty="0"/>
              <a:t>, gigaflops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sebagai</a:t>
            </a:r>
            <a:r>
              <a:rPr lang="en-ID" sz="2400" dirty="0"/>
              <a:t> </a:t>
            </a:r>
            <a:r>
              <a:rPr lang="en-ID" sz="2400" dirty="0" err="1"/>
              <a:t>sarana</a:t>
            </a:r>
            <a:r>
              <a:rPr lang="en-ID" sz="2400" dirty="0"/>
              <a:t> </a:t>
            </a:r>
            <a:r>
              <a:rPr lang="en-ID" sz="2400" dirty="0" err="1"/>
              <a:t>komprehensif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mengukur</a:t>
            </a:r>
            <a:r>
              <a:rPr lang="en-ID" sz="2400" dirty="0"/>
              <a:t> </a:t>
            </a:r>
            <a:r>
              <a:rPr lang="en-ID" sz="2400" dirty="0" err="1"/>
              <a:t>kinerja</a:t>
            </a:r>
            <a:r>
              <a:rPr lang="en-ID" sz="2400" dirty="0"/>
              <a:t> </a:t>
            </a:r>
            <a:r>
              <a:rPr lang="en-ID" sz="2400" dirty="0" err="1"/>
              <a:t>prosesor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keseluruhan</a:t>
            </a:r>
            <a:r>
              <a:rPr lang="en-ID" sz="24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F291FD-6DE1-4855-B67C-2D6C8798AB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8880" y="1426680"/>
              <a:ext cx="10527480" cy="4155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F291FD-6DE1-4855-B67C-2D6C8798A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520" y="1417320"/>
                <a:ext cx="10546200" cy="4174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AAE71C-ED97-4202-9153-2F57C0E4F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5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26"/>
    </mc:Choice>
    <mc:Fallback>
      <p:transition spd="slow" advTm="66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342D-3B69-401C-9C57-1D75B47E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Lanjutan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38B5A-73B9-4A7C-AF2A-E4635CE4D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6236" y="2280760"/>
            <a:ext cx="11459528" cy="31996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0A2826-8C9F-41A0-B280-EBABA7607AC1}"/>
              </a:ext>
            </a:extLst>
          </p:cNvPr>
          <p:cNvSpPr txBox="1"/>
          <p:nvPr/>
        </p:nvSpPr>
        <p:spPr>
          <a:xfrm>
            <a:off x="366236" y="5684520"/>
            <a:ext cx="9067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 err="1"/>
              <a:t>Dengan</a:t>
            </a:r>
            <a:r>
              <a:rPr lang="en-ID" sz="2000" dirty="0"/>
              <a:t> 20 </a:t>
            </a:r>
            <a:r>
              <a:rPr lang="en-ID" sz="2000" dirty="0" err="1"/>
              <a:t>prosesor</a:t>
            </a:r>
            <a:r>
              <a:rPr lang="en-ID" sz="2000" dirty="0"/>
              <a:t>, cluster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kekuatan</a:t>
            </a:r>
            <a:r>
              <a:rPr lang="en-ID" sz="2000" dirty="0"/>
              <a:t> </a:t>
            </a:r>
            <a:r>
              <a:rPr lang="en-ID" sz="2000" dirty="0" err="1"/>
              <a:t>pemrosesan</a:t>
            </a:r>
            <a:r>
              <a:rPr lang="en-ID" sz="2000" dirty="0"/>
              <a:t> </a:t>
            </a:r>
            <a:r>
              <a:rPr lang="en-ID" sz="2000" dirty="0" err="1"/>
              <a:t>mencapai</a:t>
            </a:r>
            <a:r>
              <a:rPr lang="en-ID" sz="2000" dirty="0"/>
              <a:t> 9,5992 x 10</a:t>
            </a:r>
            <a:r>
              <a:rPr lang="en-ID" sz="2000" baseline="30000" dirty="0"/>
              <a:t>-1</a:t>
            </a:r>
            <a:r>
              <a:rPr lang="en-ID" sz="2000" dirty="0"/>
              <a:t> </a:t>
            </a:r>
            <a:r>
              <a:rPr lang="en-ID" sz="2000" dirty="0" err="1"/>
              <a:t>Gflops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959,92 </a:t>
            </a:r>
            <a:r>
              <a:rPr lang="en-ID" sz="2000" dirty="0" err="1"/>
              <a:t>MFlops</a:t>
            </a:r>
            <a:endParaRPr lang="en-ID" sz="20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7C39B4-7411-4827-8F38-E30BB0E0F37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9920" y="3141360"/>
              <a:ext cx="9763920" cy="3366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7C39B4-7411-4827-8F38-E30BB0E0F3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0560" y="3132000"/>
                <a:ext cx="9782640" cy="3385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29A9E6-2485-4491-81E0-41A7912E5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85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26"/>
    </mc:Choice>
    <mc:Fallback>
      <p:transition spd="slow" advTm="84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94E0-99FB-4D40-909D-838E92BE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Jenis</a:t>
            </a:r>
            <a:r>
              <a:rPr lang="en-ID" dirty="0"/>
              <a:t> Cluster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476D-FD74-44E0-A87C-0E29CA90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2222287"/>
            <a:ext cx="11673840" cy="4300433"/>
          </a:xfrm>
        </p:spPr>
        <p:txBody>
          <a:bodyPr>
            <a:normAutofit/>
          </a:bodyPr>
          <a:lstStyle/>
          <a:p>
            <a:pPr algn="just"/>
            <a:r>
              <a:rPr lang="en-ID" sz="2400" dirty="0"/>
              <a:t>1. "Load-balancing clusters": Di </a:t>
            </a:r>
            <a:r>
              <a:rPr lang="en-ID" sz="2400" dirty="0" err="1"/>
              <a:t>sini</a:t>
            </a:r>
            <a:r>
              <a:rPr lang="en-ID" sz="2400" dirty="0"/>
              <a:t> </a:t>
            </a:r>
            <a:r>
              <a:rPr lang="en-ID" sz="2400" dirty="0" err="1"/>
              <a:t>beban</a:t>
            </a:r>
            <a:r>
              <a:rPr lang="en-ID" sz="2400" dirty="0"/>
              <a:t> </a:t>
            </a:r>
            <a:r>
              <a:rPr lang="en-ID" sz="2400" dirty="0" err="1"/>
              <a:t>kerja</a:t>
            </a:r>
            <a:r>
              <a:rPr lang="en-ID" sz="2400" dirty="0"/>
              <a:t> </a:t>
            </a:r>
            <a:r>
              <a:rPr lang="en-ID" sz="2400" dirty="0" err="1"/>
              <a:t>didistribusikan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merata</a:t>
            </a:r>
            <a:r>
              <a:rPr lang="en-ID" sz="2400" dirty="0"/>
              <a:t> di </a:t>
            </a:r>
            <a:r>
              <a:rPr lang="en-ID" sz="2400" dirty="0" err="1"/>
              <a:t>beberapa</a:t>
            </a:r>
            <a:r>
              <a:rPr lang="en-ID" sz="2400" dirty="0"/>
              <a:t> server yang </a:t>
            </a:r>
            <a:r>
              <a:rPr lang="en-ID" sz="2400" dirty="0" err="1"/>
              <a:t>diinstal</a:t>
            </a:r>
            <a:r>
              <a:rPr lang="en-ID" sz="2400" dirty="0"/>
              <a:t> di </a:t>
            </a:r>
            <a:r>
              <a:rPr lang="en-ID" sz="2400" dirty="0" err="1"/>
              <a:t>jaringan</a:t>
            </a:r>
            <a:r>
              <a:rPr lang="en-ID" sz="2400" dirty="0"/>
              <a:t> cluster.</a:t>
            </a:r>
          </a:p>
          <a:p>
            <a:pPr algn="just"/>
            <a:r>
              <a:rPr lang="en-ID" sz="2400" dirty="0"/>
              <a:t>2. Cluster "High Availability" (HA): </a:t>
            </a:r>
            <a:r>
              <a:rPr lang="en-ID" sz="2400" dirty="0" err="1"/>
              <a:t>Sekelompok</a:t>
            </a:r>
            <a:r>
              <a:rPr lang="en-ID" sz="2400" dirty="0"/>
              <a:t> cluster yang </a:t>
            </a:r>
            <a:r>
              <a:rPr lang="en-ID" sz="2400" dirty="0" err="1"/>
              <a:t>memastikan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mempertahankan</a:t>
            </a:r>
            <a:r>
              <a:rPr lang="en-ID" sz="2400" dirty="0"/>
              <a:t> </a:t>
            </a:r>
            <a:r>
              <a:rPr lang="en-ID" sz="2400" dirty="0" err="1"/>
              <a:t>ketersediaan</a:t>
            </a:r>
            <a:r>
              <a:rPr lang="en-ID" sz="2400" dirty="0"/>
              <a:t> yang sangat </a:t>
            </a:r>
            <a:r>
              <a:rPr lang="en-ID" sz="2400" dirty="0" err="1"/>
              <a:t>tinggi</a:t>
            </a:r>
            <a:r>
              <a:rPr lang="en-ID" sz="2400" dirty="0"/>
              <a:t>. </a:t>
            </a:r>
            <a:r>
              <a:rPr lang="en-ID" sz="2400" dirty="0" err="1"/>
              <a:t>komputer</a:t>
            </a:r>
            <a:r>
              <a:rPr lang="en-ID" sz="2400" dirty="0"/>
              <a:t> yang </a:t>
            </a:r>
            <a:r>
              <a:rPr lang="en-ID" sz="2400" dirty="0" err="1"/>
              <a:t>ditarik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dianggap</a:t>
            </a:r>
            <a:r>
              <a:rPr lang="en-ID" sz="2400" dirty="0"/>
              <a:t> sangat </a:t>
            </a:r>
            <a:r>
              <a:rPr lang="en-ID" sz="2400" dirty="0" err="1"/>
              <a:t>andal</a:t>
            </a:r>
            <a:r>
              <a:rPr lang="en-ID" sz="2400" dirty="0"/>
              <a:t> dan </a:t>
            </a:r>
            <a:r>
              <a:rPr lang="en-ID" sz="2400" dirty="0" err="1"/>
              <a:t>mungkin</a:t>
            </a:r>
            <a:r>
              <a:rPr lang="en-ID" sz="2400" dirty="0"/>
              <a:t>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menghadapi</a:t>
            </a:r>
            <a:r>
              <a:rPr lang="en-ID" sz="2400" dirty="0"/>
              <a:t> </a:t>
            </a:r>
            <a:r>
              <a:rPr lang="en-ID" sz="2400" dirty="0" err="1"/>
              <a:t>waktu</a:t>
            </a:r>
            <a:r>
              <a:rPr lang="en-ID" sz="2400" dirty="0"/>
              <a:t> </a:t>
            </a:r>
            <a:r>
              <a:rPr lang="en-ID" sz="2400" dirty="0" err="1"/>
              <a:t>henti</a:t>
            </a:r>
            <a:r>
              <a:rPr lang="en-ID" sz="2400" dirty="0"/>
              <a:t> </a:t>
            </a:r>
            <a:r>
              <a:rPr lang="en-ID" sz="2400" dirty="0" err="1"/>
              <a:t>bahkan</a:t>
            </a:r>
            <a:r>
              <a:rPr lang="en-ID" sz="2400" dirty="0"/>
              <a:t> </a:t>
            </a:r>
            <a:r>
              <a:rPr lang="en-ID" sz="2400" dirty="0" err="1"/>
              <a:t>mungkin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hal</a:t>
            </a:r>
            <a:r>
              <a:rPr lang="en-ID" sz="2400" dirty="0"/>
              <a:t> </a:t>
            </a:r>
            <a:r>
              <a:rPr lang="en-ID" sz="2400" dirty="0" err="1"/>
              <a:t>apa</a:t>
            </a:r>
            <a:r>
              <a:rPr lang="en-ID" sz="2400" dirty="0"/>
              <a:t> pun.</a:t>
            </a:r>
          </a:p>
          <a:p>
            <a:pPr algn="just"/>
            <a:r>
              <a:rPr lang="en-ID" sz="2400" dirty="0"/>
              <a:t>3. Cluster "High Performance" (HP): </a:t>
            </a:r>
            <a:r>
              <a:rPr lang="en-ID" sz="2400" dirty="0" err="1"/>
              <a:t>Taktik</a:t>
            </a:r>
            <a:r>
              <a:rPr lang="en-ID" sz="2400" dirty="0"/>
              <a:t> </a:t>
            </a:r>
            <a:r>
              <a:rPr lang="en-ID" sz="2400" dirty="0" err="1"/>
              <a:t>jaringan</a:t>
            </a:r>
            <a:r>
              <a:rPr lang="en-ID" sz="2400" dirty="0"/>
              <a:t> </a:t>
            </a:r>
            <a:r>
              <a:rPr lang="en-ID" sz="2400" dirty="0" err="1"/>
              <a:t>komputer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menggunakan</a:t>
            </a:r>
            <a:r>
              <a:rPr lang="en-ID" sz="2400" dirty="0"/>
              <a:t> </a:t>
            </a:r>
            <a:r>
              <a:rPr lang="en-ID" sz="2400" dirty="0" err="1"/>
              <a:t>superkomputer</a:t>
            </a:r>
            <a:r>
              <a:rPr lang="en-ID" sz="2400" dirty="0"/>
              <a:t> dan </a:t>
            </a:r>
            <a:r>
              <a:rPr lang="en-ID" sz="2400" dirty="0" err="1"/>
              <a:t>komputasi</a:t>
            </a:r>
            <a:r>
              <a:rPr lang="en-ID" sz="2400" dirty="0"/>
              <a:t> Cluster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menyelesaikan</a:t>
            </a:r>
            <a:r>
              <a:rPr lang="en-ID" sz="2400" dirty="0"/>
              <a:t> </a:t>
            </a:r>
            <a:r>
              <a:rPr lang="en-ID" sz="2400" dirty="0" err="1"/>
              <a:t>masalah</a:t>
            </a:r>
            <a:r>
              <a:rPr lang="en-ID" sz="2400" dirty="0"/>
              <a:t> </a:t>
            </a:r>
            <a:r>
              <a:rPr lang="en-ID" sz="2400" dirty="0" err="1"/>
              <a:t>komputasi</a:t>
            </a:r>
            <a:r>
              <a:rPr lang="en-ID" sz="2400" dirty="0"/>
              <a:t> yang </a:t>
            </a:r>
            <a:r>
              <a:rPr lang="en-ID" sz="2400" dirty="0" err="1"/>
              <a:t>kompleks</a:t>
            </a:r>
            <a:r>
              <a:rPr lang="en-ID" sz="2400" dirty="0"/>
              <a:t> dan sangat </a:t>
            </a:r>
            <a:r>
              <a:rPr lang="en-ID" sz="2400" dirty="0" err="1"/>
              <a:t>canggih</a:t>
            </a:r>
            <a:r>
              <a:rPr lang="en-ID" sz="24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C69D26-D07A-4C6E-8301-1726794E10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920" y="1376640"/>
              <a:ext cx="11153520" cy="4881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C69D26-D07A-4C6E-8301-1726794E1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560" y="1367280"/>
                <a:ext cx="11172240" cy="489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4BEAFC-A594-49E0-99C6-84C761303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586"/>
    </mc:Choice>
    <mc:Fallback>
      <p:transition spd="slow" advTm="138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D911-CCF1-46CC-B4AB-E0D29D40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Load Balancing Cluster</a:t>
            </a:r>
          </a:p>
        </p:txBody>
      </p:sp>
      <p:pic>
        <p:nvPicPr>
          <p:cNvPr id="2050" name="Picture 2" descr="Server Cluster Vs Load Balancing Which Is Better">
            <a:extLst>
              <a:ext uri="{FF2B5EF4-FFF2-40B4-BE49-F238E27FC236}">
                <a16:creationId xmlns:a16="http://schemas.microsoft.com/office/drawing/2014/main" id="{1DF1AE69-03AC-42EF-B5E2-685E4915A0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1242540"/>
            <a:ext cx="6268062" cy="419974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6895F9-486E-4F4D-A8AF-9F4C07F392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44920" y="2565720"/>
              <a:ext cx="6146280" cy="2928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6895F9-486E-4F4D-A8AF-9F4C07F392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5560" y="2556360"/>
                <a:ext cx="6165000" cy="2947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1C15FC-1D56-452E-A158-78DE1EC76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1442"/>
    </mc:Choice>
    <mc:Fallback>
      <p:transition spd="slow" advTm="51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D7F2-17D2-48A1-AAA3-E6EBC5C31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High Availability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FA6865-32B1-4FF5-8D18-D56E93369B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0155" y="643465"/>
            <a:ext cx="4628696" cy="539789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05D42B-E312-4104-A339-EB92895123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96880" y="988920"/>
              <a:ext cx="3605400" cy="5293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05D42B-E312-4104-A339-EB92895123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87520" y="979560"/>
                <a:ext cx="3624120" cy="5312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15804C-EB70-489E-BF6B-20ECE6C2B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04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2788"/>
    </mc:Choice>
    <mc:Fallback>
      <p:transition spd="slow" advTm="52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869ED-7DA1-4487-AD80-F78F7A0F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724246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High Performance Cluster</a:t>
            </a:r>
          </a:p>
        </p:txBody>
      </p:sp>
      <p:pic>
        <p:nvPicPr>
          <p:cNvPr id="3074" name="Picture 2" descr="HPC - High Performance Computing Center">
            <a:extLst>
              <a:ext uri="{FF2B5EF4-FFF2-40B4-BE49-F238E27FC236}">
                <a16:creationId xmlns:a16="http://schemas.microsoft.com/office/drawing/2014/main" id="{68BD247A-80AC-4928-A85B-F59BF4A8A0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472" y="811684"/>
            <a:ext cx="6268062" cy="5061459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12B6F4-1951-413C-B923-C1C6B0D64E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0720" y="1126440"/>
              <a:ext cx="10614960" cy="3341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12B6F4-1951-413C-B923-C1C6B0D64E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360" y="1117080"/>
                <a:ext cx="10633680" cy="3360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61E66D-FAAA-4B31-B1B3-8026F2BC7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2657"/>
    </mc:Choice>
    <mc:Fallback>
      <p:transition spd="slow" advTm="62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FB99-7548-4DA6-8178-BE132653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Keuntungan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5B07-76F4-4584-BED7-DB435D8E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D" sz="2400" dirty="0" err="1"/>
              <a:t>Efisiensi</a:t>
            </a:r>
            <a:r>
              <a:rPr lang="en-ID" sz="2400" dirty="0"/>
              <a:t> </a:t>
            </a:r>
            <a:r>
              <a:rPr lang="en-ID" sz="2400" dirty="0" err="1"/>
              <a:t>biaya</a:t>
            </a:r>
            <a:r>
              <a:rPr lang="en-ID" sz="2400" dirty="0"/>
              <a:t>: </a:t>
            </a:r>
            <a:r>
              <a:rPr lang="en-ID" sz="2400" dirty="0" err="1"/>
              <a:t>Dibandingkan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komputer</a:t>
            </a:r>
            <a:r>
              <a:rPr lang="en-ID" sz="2400" dirty="0"/>
              <a:t> mainframe </a:t>
            </a:r>
            <a:r>
              <a:rPr lang="en-ID" sz="2400" dirty="0" err="1"/>
              <a:t>penyimpanan</a:t>
            </a:r>
            <a:r>
              <a:rPr lang="en-ID" sz="2400" dirty="0"/>
              <a:t> yang sangat </a:t>
            </a:r>
            <a:r>
              <a:rPr lang="en-ID" sz="2400" dirty="0" err="1"/>
              <a:t>stabil</a:t>
            </a:r>
            <a:r>
              <a:rPr lang="en-ID" sz="2400" dirty="0"/>
              <a:t> dan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banyak</a:t>
            </a:r>
            <a:r>
              <a:rPr lang="en-ID" sz="2400" dirty="0"/>
              <a:t>, </a:t>
            </a:r>
            <a:r>
              <a:rPr lang="en-ID" sz="2400" dirty="0" err="1"/>
              <a:t>bentuk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</a:t>
            </a:r>
            <a:r>
              <a:rPr lang="en-ID" sz="2400" dirty="0" err="1"/>
              <a:t>komputasi</a:t>
            </a:r>
            <a:r>
              <a:rPr lang="en-ID" sz="2400" dirty="0"/>
              <a:t> cluster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dianggap</a:t>
            </a:r>
            <a:r>
              <a:rPr lang="en-ID" sz="2400" dirty="0"/>
              <a:t> </a:t>
            </a:r>
            <a:r>
              <a:rPr lang="en-ID" sz="2400" dirty="0" err="1"/>
              <a:t>sebagian</a:t>
            </a:r>
            <a:r>
              <a:rPr lang="en-ID" sz="2400" dirty="0"/>
              <a:t> </a:t>
            </a:r>
            <a:r>
              <a:rPr lang="en-ID" sz="2400" dirty="0" err="1"/>
              <a:t>besar</a:t>
            </a:r>
            <a:r>
              <a:rPr lang="en-ID" sz="2400" dirty="0"/>
              <a:t> </a:t>
            </a:r>
            <a:r>
              <a:rPr lang="en-ID" sz="2400" dirty="0" err="1"/>
              <a:t>hemat</a:t>
            </a:r>
            <a:r>
              <a:rPr lang="en-ID" sz="2400" dirty="0"/>
              <a:t> </a:t>
            </a:r>
            <a:r>
              <a:rPr lang="en-ID" sz="2400" dirty="0" err="1"/>
              <a:t>biaya</a:t>
            </a:r>
            <a:r>
              <a:rPr lang="en-ID" sz="2400" dirty="0"/>
              <a:t> dan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murah</a:t>
            </a:r>
            <a:endParaRPr lang="en-ID" sz="2400" dirty="0"/>
          </a:p>
          <a:p>
            <a:pPr algn="just"/>
            <a:r>
              <a:rPr lang="en-ID" sz="2400" dirty="0" err="1"/>
              <a:t>Kecepatan</a:t>
            </a:r>
            <a:r>
              <a:rPr lang="en-ID" sz="2400" dirty="0"/>
              <a:t> </a:t>
            </a:r>
            <a:r>
              <a:rPr lang="en-ID" sz="2400" dirty="0" err="1"/>
              <a:t>pemrosesan</a:t>
            </a:r>
            <a:r>
              <a:rPr lang="en-ID" sz="2400" dirty="0"/>
              <a:t>: </a:t>
            </a:r>
            <a:r>
              <a:rPr lang="en-ID" sz="2400" dirty="0" err="1"/>
              <a:t>Kecepatan</a:t>
            </a:r>
            <a:r>
              <a:rPr lang="en-ID" sz="2400" dirty="0"/>
              <a:t> </a:t>
            </a:r>
            <a:r>
              <a:rPr lang="en-ID" sz="2400" dirty="0" err="1"/>
              <a:t>pemrosesan</a:t>
            </a:r>
            <a:r>
              <a:rPr lang="en-ID" sz="2400" dirty="0"/>
              <a:t> juga </a:t>
            </a:r>
            <a:r>
              <a:rPr lang="en-ID" sz="2400" dirty="0" err="1"/>
              <a:t>setara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mainframe dan </a:t>
            </a:r>
            <a:r>
              <a:rPr lang="en-ID" sz="2400" dirty="0" err="1"/>
              <a:t>bentuk</a:t>
            </a:r>
            <a:r>
              <a:rPr lang="en-ID" sz="2400" dirty="0"/>
              <a:t> </a:t>
            </a:r>
            <a:r>
              <a:rPr lang="en-ID" sz="2400" dirty="0" err="1"/>
              <a:t>superkomputer</a:t>
            </a:r>
            <a:r>
              <a:rPr lang="en-ID" sz="2400" dirty="0"/>
              <a:t> </a:t>
            </a:r>
            <a:r>
              <a:rPr lang="en-ID" sz="2400" dirty="0" err="1"/>
              <a:t>lainnya</a:t>
            </a:r>
            <a:r>
              <a:rPr lang="en-ID" sz="2400" dirty="0"/>
              <a:t> di pasar.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8BED17-701D-43DF-B8E5-24DE29ADE9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76080" y="3003480"/>
              <a:ext cx="1652400" cy="25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8BED17-701D-43DF-B8E5-24DE29ADE9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720" y="2994120"/>
                <a:ext cx="1671120" cy="44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4DABCF1-01AD-4D73-B951-79A0959C0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7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6"/>
    </mc:Choice>
    <mc:Fallback>
      <p:transition spd="slow" advTm="9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933E-4287-4AC4-9544-D9289783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Lanjutan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CB40-E2B6-4F1D-9B7B-3D998B86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D" sz="2400" dirty="0"/>
              <a:t>Expandability: </a:t>
            </a:r>
            <a:r>
              <a:rPr lang="en-ID" sz="2400" dirty="0" err="1"/>
              <a:t>Skalabilitas</a:t>
            </a:r>
            <a:r>
              <a:rPr lang="en-ID" sz="2400" dirty="0"/>
              <a:t> dan upgrade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keuntungan</a:t>
            </a:r>
            <a:r>
              <a:rPr lang="en-ID" sz="2400" dirty="0"/>
              <a:t> </a:t>
            </a:r>
            <a:r>
              <a:rPr lang="en-ID" sz="2400" dirty="0" err="1"/>
              <a:t>utama</a:t>
            </a:r>
            <a:r>
              <a:rPr lang="en-ID" sz="2400" dirty="0"/>
              <a:t> </a:t>
            </a:r>
            <a:r>
              <a:rPr lang="en-ID" sz="2400" dirty="0" err="1"/>
              <a:t>berikutnya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clustered </a:t>
            </a:r>
            <a:r>
              <a:rPr lang="en-ID" sz="2400" dirty="0" err="1"/>
              <a:t>ini</a:t>
            </a:r>
            <a:r>
              <a:rPr lang="en-ID" sz="2400" dirty="0"/>
              <a:t>. </a:t>
            </a:r>
            <a:r>
              <a:rPr lang="en-ID" sz="2400" dirty="0" err="1"/>
              <a:t>karena</a:t>
            </a:r>
            <a:r>
              <a:rPr lang="en-ID" sz="2400" dirty="0"/>
              <a:t> </a:t>
            </a:r>
            <a:r>
              <a:rPr lang="en-ID" sz="2400" dirty="0" err="1"/>
              <a:t>mereka</a:t>
            </a:r>
            <a:r>
              <a:rPr lang="en-ID" sz="2400" dirty="0"/>
              <a:t> </a:t>
            </a:r>
            <a:r>
              <a:rPr lang="en-ID" sz="2400" dirty="0" err="1"/>
              <a:t>memberi</a:t>
            </a:r>
            <a:r>
              <a:rPr lang="en-ID" sz="2400" dirty="0"/>
              <a:t> </a:t>
            </a:r>
            <a:r>
              <a:rPr lang="en-ID" sz="2400" dirty="0" err="1"/>
              <a:t>contoh</a:t>
            </a:r>
            <a:r>
              <a:rPr lang="en-ID" sz="2400" dirty="0"/>
              <a:t> </a:t>
            </a:r>
            <a:r>
              <a:rPr lang="en-ID" sz="2400" dirty="0" err="1"/>
              <a:t>kesempatan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menambahkan</a:t>
            </a:r>
            <a:r>
              <a:rPr lang="en-ID" sz="2400" dirty="0"/>
              <a:t> </a:t>
            </a:r>
            <a:r>
              <a:rPr lang="en-ID" sz="2400" dirty="0" err="1"/>
              <a:t>sejumlah</a:t>
            </a:r>
            <a:r>
              <a:rPr lang="en-ID" sz="2400" dirty="0"/>
              <a:t> </a:t>
            </a:r>
            <a:r>
              <a:rPr lang="en-ID" sz="2400" dirty="0" err="1"/>
              <a:t>sumber</a:t>
            </a:r>
            <a:r>
              <a:rPr lang="en-ID" sz="2400" dirty="0"/>
              <a:t> </a:t>
            </a:r>
            <a:r>
              <a:rPr lang="en-ID" sz="2400" dirty="0" err="1"/>
              <a:t>daya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</a:t>
            </a:r>
            <a:r>
              <a:rPr lang="en-ID" sz="2400" dirty="0" err="1"/>
              <a:t>tambahan</a:t>
            </a:r>
            <a:r>
              <a:rPr lang="en-ID" sz="2400" dirty="0"/>
              <a:t> </a:t>
            </a:r>
            <a:r>
              <a:rPr lang="en-ID" sz="2400" dirty="0" err="1"/>
              <a:t>ke</a:t>
            </a:r>
            <a:r>
              <a:rPr lang="en-ID" sz="2400" dirty="0"/>
              <a:t> </a:t>
            </a:r>
            <a:r>
              <a:rPr lang="en-ID" sz="2400" dirty="0" err="1"/>
              <a:t>jaringan</a:t>
            </a:r>
            <a:r>
              <a:rPr lang="en-ID" sz="2400" dirty="0"/>
              <a:t> </a:t>
            </a:r>
            <a:r>
              <a:rPr lang="en-ID" sz="2400" dirty="0" err="1"/>
              <a:t>komputer</a:t>
            </a:r>
            <a:r>
              <a:rPr lang="en-ID" sz="2400" dirty="0"/>
              <a:t> yang </a:t>
            </a:r>
            <a:r>
              <a:rPr lang="en-ID" sz="2400" dirty="0" err="1"/>
              <a:t>ada</a:t>
            </a:r>
            <a:r>
              <a:rPr lang="en-ID" sz="24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81E1E9-8769-4161-AB59-0E892758B0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6560" y="3616920"/>
              <a:ext cx="3455280" cy="75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81E1E9-8769-4161-AB59-0E892758B0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200" y="3607560"/>
                <a:ext cx="3474000" cy="93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657B57-C5D2-44F6-AF5E-6EB78E2D5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14"/>
    </mc:Choice>
    <mc:Fallback>
      <p:transition spd="slow" advTm="39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99B4-F857-4357-9650-2170D1DD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Lanjutan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6B31-23CA-474D-83F9-0A309525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D" sz="2400" dirty="0" err="1"/>
              <a:t>Ketersediaan</a:t>
            </a:r>
            <a:r>
              <a:rPr lang="en-ID" sz="2400" dirty="0"/>
              <a:t> </a:t>
            </a:r>
            <a:r>
              <a:rPr lang="en-ID" sz="2400" dirty="0" err="1"/>
              <a:t>sumber</a:t>
            </a:r>
            <a:r>
              <a:rPr lang="en-ID" sz="2400" dirty="0"/>
              <a:t> </a:t>
            </a:r>
            <a:r>
              <a:rPr lang="en-ID" sz="2400" dirty="0" err="1"/>
              <a:t>daya</a:t>
            </a:r>
            <a:r>
              <a:rPr lang="en-ID" sz="2400" dirty="0"/>
              <a:t> yang </a:t>
            </a:r>
            <a:r>
              <a:rPr lang="en-ID" sz="2400" dirty="0" err="1"/>
              <a:t>tinggi</a:t>
            </a:r>
            <a:r>
              <a:rPr lang="en-ID" sz="2400" dirty="0"/>
              <a:t>: </a:t>
            </a:r>
            <a:r>
              <a:rPr lang="en-ID" sz="2400" dirty="0" err="1"/>
              <a:t>kegagalan</a:t>
            </a:r>
            <a:r>
              <a:rPr lang="en-ID" sz="2400" dirty="0"/>
              <a:t> salah </a:t>
            </a:r>
            <a:r>
              <a:rPr lang="en-ID" sz="2400" dirty="0" err="1"/>
              <a:t>satu</a:t>
            </a:r>
            <a:r>
              <a:rPr lang="en-ID" sz="2400" dirty="0"/>
              <a:t> node yang </a:t>
            </a:r>
            <a:r>
              <a:rPr lang="en-ID" sz="2400" dirty="0" err="1"/>
              <a:t>aktif</a:t>
            </a:r>
            <a:r>
              <a:rPr lang="en-ID" sz="2400" dirty="0"/>
              <a:t> </a:t>
            </a:r>
            <a:r>
              <a:rPr lang="en-ID" sz="2400" dirty="0" err="1"/>
              <a:t>saat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diteruskan</a:t>
            </a:r>
            <a:r>
              <a:rPr lang="en-ID" sz="2400" dirty="0"/>
              <a:t> </a:t>
            </a:r>
            <a:r>
              <a:rPr lang="en-ID" sz="2400" dirty="0" err="1"/>
              <a:t>ke</a:t>
            </a:r>
            <a:r>
              <a:rPr lang="en-ID" sz="2400" dirty="0"/>
              <a:t> node </a:t>
            </a:r>
            <a:r>
              <a:rPr lang="en-ID" sz="2400" dirty="0" err="1"/>
              <a:t>hidup</a:t>
            </a:r>
            <a:r>
              <a:rPr lang="en-ID" sz="2400" dirty="0"/>
              <a:t> </a:t>
            </a:r>
            <a:r>
              <a:rPr lang="en-ID" sz="2400" dirty="0" err="1"/>
              <a:t>lainnya</a:t>
            </a:r>
            <a:r>
              <a:rPr lang="en-ID" sz="2400" dirty="0"/>
              <a:t> dan </a:t>
            </a:r>
            <a:r>
              <a:rPr lang="en-ID" sz="2400" dirty="0" err="1"/>
              <a:t>saat</a:t>
            </a:r>
            <a:r>
              <a:rPr lang="en-ID" sz="2400" dirty="0"/>
              <a:t> </a:t>
            </a:r>
            <a:r>
              <a:rPr lang="en-ID" sz="2400" dirty="0" err="1"/>
              <a:t>menerima</a:t>
            </a:r>
            <a:r>
              <a:rPr lang="en-ID" sz="2400" dirty="0"/>
              <a:t> </a:t>
            </a:r>
            <a:r>
              <a:rPr lang="en-ID" sz="2400" dirty="0" err="1"/>
              <a:t>pesan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, </a:t>
            </a:r>
            <a:r>
              <a:rPr lang="en-ID" sz="2400" dirty="0" err="1"/>
              <a:t>kumpulan</a:t>
            </a:r>
            <a:r>
              <a:rPr lang="en-ID" sz="2400" dirty="0"/>
              <a:t> node </a:t>
            </a:r>
            <a:r>
              <a:rPr lang="en-ID" sz="2400" dirty="0" err="1"/>
              <a:t>lainnya</a:t>
            </a:r>
            <a:r>
              <a:rPr lang="en-ID" sz="2400" dirty="0"/>
              <a:t> </a:t>
            </a:r>
            <a:r>
              <a:rPr lang="en-ID" sz="2400" dirty="0" err="1"/>
              <a:t>akan</a:t>
            </a:r>
            <a:r>
              <a:rPr lang="en-ID" sz="2400" dirty="0"/>
              <a:t> </a:t>
            </a:r>
            <a:r>
              <a:rPr lang="en-ID" sz="2400" dirty="0" err="1"/>
              <a:t>beroperasi</a:t>
            </a:r>
            <a:r>
              <a:rPr lang="en-ID" sz="2400" dirty="0"/>
              <a:t> </a:t>
            </a:r>
            <a:r>
              <a:rPr lang="en-ID" sz="2400" dirty="0" err="1"/>
              <a:t>sebagai</a:t>
            </a:r>
            <a:r>
              <a:rPr lang="en-ID" sz="2400" dirty="0"/>
              <a:t> proxy </a:t>
            </a:r>
            <a:r>
              <a:rPr lang="en-ID" sz="2400" dirty="0" err="1"/>
              <a:t>untuk</a:t>
            </a:r>
            <a:r>
              <a:rPr lang="en-ID" sz="2400" dirty="0"/>
              <a:t> node </a:t>
            </a:r>
            <a:r>
              <a:rPr lang="en-ID" sz="2400" dirty="0" err="1"/>
              <a:t>mati</a:t>
            </a:r>
            <a:endParaRPr lang="en-ID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4082F8-131C-4BD0-ADCC-F958B05E70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1800" y="3679560"/>
              <a:ext cx="9976680" cy="1214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4082F8-131C-4BD0-ADCC-F958B05E70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2440" y="3670200"/>
                <a:ext cx="9995400" cy="1233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14E74E-C60A-4ADB-9FA8-D6ADBEF79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07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28"/>
    </mc:Choice>
    <mc:Fallback>
      <p:transition spd="slow" advTm="30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345</TotalTime>
  <Words>527</Words>
  <Application>Microsoft Office PowerPoint</Application>
  <PresentationFormat>Widescreen</PresentationFormat>
  <Paragraphs>56</Paragraphs>
  <Slides>22</Slides>
  <Notes>1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2</vt:lpstr>
      <vt:lpstr>Quotable</vt:lpstr>
      <vt:lpstr>Internet of Things</vt:lpstr>
      <vt:lpstr>Cluster Computing</vt:lpstr>
      <vt:lpstr>Jenis Cluster Computing</vt:lpstr>
      <vt:lpstr>Load Balancing Cluster</vt:lpstr>
      <vt:lpstr>High Availability</vt:lpstr>
      <vt:lpstr>High Performance Cluster</vt:lpstr>
      <vt:lpstr>Keuntungan</vt:lpstr>
      <vt:lpstr>Lanjutan</vt:lpstr>
      <vt:lpstr>Lanjutan</vt:lpstr>
      <vt:lpstr>Kelemahan</vt:lpstr>
      <vt:lpstr>PowerPoint Presentation</vt:lpstr>
      <vt:lpstr>PowerPoint Presentation</vt:lpstr>
      <vt:lpstr>Beowulf Cluster</vt:lpstr>
      <vt:lpstr>Syarat</vt:lpstr>
      <vt:lpstr>Topologi Cluster</vt:lpstr>
      <vt:lpstr>OpenMPI – Komunikasi Beowulf</vt:lpstr>
      <vt:lpstr>MPI</vt:lpstr>
      <vt:lpstr>PowerPoint Presentation</vt:lpstr>
      <vt:lpstr>PowerPoint Presentation</vt:lpstr>
      <vt:lpstr>MPI didesain untuk memanggil script yang sama tetapi ditampilkan di 1 layar</vt:lpstr>
      <vt:lpstr>Kekuatan Pemrosesan (FLOPS)</vt:lpstr>
      <vt:lpstr>Lanjutan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Alauddin Maulana Hirzan</dc:creator>
  <cp:lastModifiedBy>ALAUDDIN MAULANA HIRZAN</cp:lastModifiedBy>
  <cp:revision>15</cp:revision>
  <dcterms:created xsi:type="dcterms:W3CDTF">2012-12-03T06:56:55Z</dcterms:created>
  <dcterms:modified xsi:type="dcterms:W3CDTF">2021-12-20T02:59:19Z</dcterms:modified>
</cp:coreProperties>
</file>